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03" r:id="rId2"/>
    <p:sldId id="302" r:id="rId3"/>
    <p:sldId id="304" r:id="rId4"/>
    <p:sldId id="265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6063" userDrawn="1">
          <p15:clr>
            <a:srgbClr val="A4A3A4"/>
          </p15:clr>
        </p15:guide>
        <p15:guide id="3" orient="horz" pos="55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pos="2797" userDrawn="1">
          <p15:clr>
            <a:srgbClr val="A4A3A4"/>
          </p15:clr>
        </p15:guide>
        <p15:guide id="6" pos="4430" userDrawn="1">
          <p15:clr>
            <a:srgbClr val="A4A3A4"/>
          </p15:clr>
        </p15:guide>
        <p15:guide id="7" pos="11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5382"/>
    <a:srgbClr val="FBB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A1B441-A25F-4E16-B671-4D109665E8B4}" v="13" dt="2023-06-05T14:52:50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édio 3 - Destaqu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Estilo Claro 3 - Destaqu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Destaqu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25" autoAdjust="0"/>
    <p:restoredTop sz="82953" autoAdjust="0"/>
  </p:normalViewPr>
  <p:slideViewPr>
    <p:cSldViewPr snapToGrid="0" showGuides="1">
      <p:cViewPr varScale="1">
        <p:scale>
          <a:sx n="89" d="100"/>
          <a:sy n="89" d="100"/>
        </p:scale>
        <p:origin x="1254" y="84"/>
      </p:cViewPr>
      <p:guideLst>
        <p:guide orient="horz" pos="1570"/>
        <p:guide pos="6063"/>
        <p:guide orient="horz" pos="550"/>
        <p:guide orient="horz" pos="867"/>
        <p:guide pos="2797"/>
        <p:guide pos="4430"/>
        <p:guide pos="11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8EBCBDBC-D61E-4FED-BEEA-A07B59F1C0A1}"/>
    <pc:docChg chg="custSel addSld delSld modSld">
      <pc:chgData name="Filipa Abreu" userId="797b8711-3de7-4353-b82c-ee3c32178c83" providerId="ADAL" clId="{8EBCBDBC-D61E-4FED-BEEA-A07B59F1C0A1}" dt="2023-02-28T16:06:00.009" v="89" actId="1037"/>
      <pc:docMkLst>
        <pc:docMk/>
      </pc:docMkLst>
      <pc:sldChg chg="del">
        <pc:chgData name="Filipa Abreu" userId="797b8711-3de7-4353-b82c-ee3c32178c83" providerId="ADAL" clId="{8EBCBDBC-D61E-4FED-BEEA-A07B59F1C0A1}" dt="2023-02-22T13:13:23.448" v="1" actId="47"/>
        <pc:sldMkLst>
          <pc:docMk/>
          <pc:sldMk cId="210481008" sldId="296"/>
        </pc:sldMkLst>
      </pc:sldChg>
      <pc:sldChg chg="del">
        <pc:chgData name="Filipa Abreu" userId="797b8711-3de7-4353-b82c-ee3c32178c83" providerId="ADAL" clId="{8EBCBDBC-D61E-4FED-BEEA-A07B59F1C0A1}" dt="2023-02-22T13:13:22.737" v="0" actId="47"/>
        <pc:sldMkLst>
          <pc:docMk/>
          <pc:sldMk cId="0" sldId="300"/>
        </pc:sldMkLst>
      </pc:sldChg>
      <pc:sldChg chg="del">
        <pc:chgData name="Filipa Abreu" userId="797b8711-3de7-4353-b82c-ee3c32178c83" providerId="ADAL" clId="{8EBCBDBC-D61E-4FED-BEEA-A07B59F1C0A1}" dt="2023-02-22T13:13:24.251" v="2" actId="47"/>
        <pc:sldMkLst>
          <pc:docMk/>
          <pc:sldMk cId="2666601987" sldId="301"/>
        </pc:sldMkLst>
      </pc:sldChg>
      <pc:sldChg chg="delSp modSp mod">
        <pc:chgData name="Filipa Abreu" userId="797b8711-3de7-4353-b82c-ee3c32178c83" providerId="ADAL" clId="{8EBCBDBC-D61E-4FED-BEEA-A07B59F1C0A1}" dt="2023-02-28T16:04:22.584" v="70" actId="113"/>
        <pc:sldMkLst>
          <pc:docMk/>
          <pc:sldMk cId="3503811875" sldId="302"/>
        </pc:sldMkLst>
        <pc:spChg chg="mod">
          <ac:chgData name="Filipa Abreu" userId="797b8711-3de7-4353-b82c-ee3c32178c83" providerId="ADAL" clId="{8EBCBDBC-D61E-4FED-BEEA-A07B59F1C0A1}" dt="2023-02-28T16:01:24.609" v="41" actId="6549"/>
          <ac:spMkLst>
            <pc:docMk/>
            <pc:sldMk cId="3503811875" sldId="302"/>
            <ac:spMk id="9" creationId="{01B0F49F-1970-4531-A2C0-D970F30B169E}"/>
          </ac:spMkLst>
        </pc:spChg>
        <pc:graphicFrameChg chg="del">
          <ac:chgData name="Filipa Abreu" userId="797b8711-3de7-4353-b82c-ee3c32178c83" providerId="ADAL" clId="{8EBCBDBC-D61E-4FED-BEEA-A07B59F1C0A1}" dt="2023-02-28T15:59:04.157" v="5" actId="478"/>
          <ac:graphicFrameMkLst>
            <pc:docMk/>
            <pc:sldMk cId="3503811875" sldId="302"/>
            <ac:graphicFrameMk id="4" creationId="{A8B29893-FE6B-DBB2-12EB-E391D104BD61}"/>
          </ac:graphicFrameMkLst>
        </pc:graphicFrameChg>
        <pc:graphicFrameChg chg="mod modGraphic">
          <ac:chgData name="Filipa Abreu" userId="797b8711-3de7-4353-b82c-ee3c32178c83" providerId="ADAL" clId="{8EBCBDBC-D61E-4FED-BEEA-A07B59F1C0A1}" dt="2023-02-28T16:04:22.584" v="70" actId="113"/>
          <ac:graphicFrameMkLst>
            <pc:docMk/>
            <pc:sldMk cId="3503811875" sldId="302"/>
            <ac:graphicFrameMk id="5" creationId="{C89DB447-B22E-9170-AAF6-65E24DC62B6E}"/>
          </ac:graphicFrameMkLst>
        </pc:graphicFrameChg>
      </pc:sldChg>
      <pc:sldChg chg="modSp mod">
        <pc:chgData name="Filipa Abreu" userId="797b8711-3de7-4353-b82c-ee3c32178c83" providerId="ADAL" clId="{8EBCBDBC-D61E-4FED-BEEA-A07B59F1C0A1}" dt="2023-02-28T16:03:47.540" v="69" actId="20577"/>
        <pc:sldMkLst>
          <pc:docMk/>
          <pc:sldMk cId="1046807506" sldId="303"/>
        </pc:sldMkLst>
        <pc:spChg chg="mod">
          <ac:chgData name="Filipa Abreu" userId="797b8711-3de7-4353-b82c-ee3c32178c83" providerId="ADAL" clId="{8EBCBDBC-D61E-4FED-BEEA-A07B59F1C0A1}" dt="2023-02-28T16:03:47.540" v="69" actId="20577"/>
          <ac:spMkLst>
            <pc:docMk/>
            <pc:sldMk cId="1046807506" sldId="303"/>
            <ac:spMk id="80" creationId="{00000000-0000-0000-0000-000000000000}"/>
          </ac:spMkLst>
        </pc:spChg>
      </pc:sldChg>
      <pc:sldChg chg="modSp add mod">
        <pc:chgData name="Filipa Abreu" userId="797b8711-3de7-4353-b82c-ee3c32178c83" providerId="ADAL" clId="{8EBCBDBC-D61E-4FED-BEEA-A07B59F1C0A1}" dt="2023-02-28T16:06:00.009" v="89" actId="1037"/>
        <pc:sldMkLst>
          <pc:docMk/>
          <pc:sldMk cId="4048370910" sldId="304"/>
        </pc:sldMkLst>
        <pc:graphicFrameChg chg="mod modGraphic">
          <ac:chgData name="Filipa Abreu" userId="797b8711-3de7-4353-b82c-ee3c32178c83" providerId="ADAL" clId="{8EBCBDBC-D61E-4FED-BEEA-A07B59F1C0A1}" dt="2023-02-28T16:06:00.009" v="89" actId="1037"/>
          <ac:graphicFrameMkLst>
            <pc:docMk/>
            <pc:sldMk cId="4048370910" sldId="304"/>
            <ac:graphicFrameMk id="4" creationId="{A8B29893-FE6B-DBB2-12EB-E391D104BD61}"/>
          </ac:graphicFrameMkLst>
        </pc:graphicFrameChg>
      </pc:sldChg>
    </pc:docChg>
  </pc:docChgLst>
  <pc:docChgLst>
    <pc:chgData name="Maria Moreira" userId="4b08a787-79da-4031-b177-cbe8eb2ce0c6" providerId="ADAL" clId="{F6A1B441-A25F-4E16-B671-4D109665E8B4}"/>
    <pc:docChg chg="custSel modSld">
      <pc:chgData name="Maria Moreira" userId="4b08a787-79da-4031-b177-cbe8eb2ce0c6" providerId="ADAL" clId="{F6A1B441-A25F-4E16-B671-4D109665E8B4}" dt="2023-06-05T14:52:54.139" v="342" actId="14100"/>
      <pc:docMkLst>
        <pc:docMk/>
      </pc:docMkLst>
      <pc:sldChg chg="addSp delSp modSp mod">
        <pc:chgData name="Maria Moreira" userId="4b08a787-79da-4031-b177-cbe8eb2ce0c6" providerId="ADAL" clId="{F6A1B441-A25F-4E16-B671-4D109665E8B4}" dt="2023-06-05T14:52:54.139" v="342" actId="14100"/>
        <pc:sldMkLst>
          <pc:docMk/>
          <pc:sldMk cId="2468458736" sldId="265"/>
        </pc:sldMkLst>
        <pc:spChg chg="del">
          <ac:chgData name="Maria Moreira" userId="4b08a787-79da-4031-b177-cbe8eb2ce0c6" providerId="ADAL" clId="{F6A1B441-A25F-4E16-B671-4D109665E8B4}" dt="2023-06-05T14:52:44.167" v="337" actId="478"/>
          <ac:spMkLst>
            <pc:docMk/>
            <pc:sldMk cId="2468458736" sldId="265"/>
            <ac:spMk id="2" creationId="{644CA82C-EDA2-417B-8990-FC20F26E2946}"/>
          </ac:spMkLst>
        </pc:spChg>
        <pc:spChg chg="add mod">
          <ac:chgData name="Maria Moreira" userId="4b08a787-79da-4031-b177-cbe8eb2ce0c6" providerId="ADAL" clId="{F6A1B441-A25F-4E16-B671-4D109665E8B4}" dt="2023-06-05T14:52:54.139" v="342" actId="14100"/>
          <ac:spMkLst>
            <pc:docMk/>
            <pc:sldMk cId="2468458736" sldId="265"/>
            <ac:spMk id="3" creationId="{AF46E31C-D515-571C-9F80-82E795832971}"/>
          </ac:spMkLst>
        </pc:spChg>
        <pc:spChg chg="add mod">
          <ac:chgData name="Maria Moreira" userId="4b08a787-79da-4031-b177-cbe8eb2ce0c6" providerId="ADAL" clId="{F6A1B441-A25F-4E16-B671-4D109665E8B4}" dt="2023-06-05T14:52:54.139" v="342" actId="14100"/>
          <ac:spMkLst>
            <pc:docMk/>
            <pc:sldMk cId="2468458736" sldId="265"/>
            <ac:spMk id="4" creationId="{A1ED3D8E-A1C5-B3DB-7FBE-8D4D790732CE}"/>
          </ac:spMkLst>
        </pc:spChg>
        <pc:spChg chg="add mod">
          <ac:chgData name="Maria Moreira" userId="4b08a787-79da-4031-b177-cbe8eb2ce0c6" providerId="ADAL" clId="{F6A1B441-A25F-4E16-B671-4D109665E8B4}" dt="2023-06-05T14:52:54.139" v="342" actId="14100"/>
          <ac:spMkLst>
            <pc:docMk/>
            <pc:sldMk cId="2468458736" sldId="265"/>
            <ac:spMk id="5" creationId="{4FD491BA-8F10-B818-09A3-FEAFB60BAF1C}"/>
          </ac:spMkLst>
        </pc:spChg>
        <pc:spChg chg="mod">
          <ac:chgData name="Maria Moreira" userId="4b08a787-79da-4031-b177-cbe8eb2ce0c6" providerId="ADAL" clId="{F6A1B441-A25F-4E16-B671-4D109665E8B4}" dt="2023-06-05T14:52:49.143" v="340" actId="1076"/>
          <ac:spMkLst>
            <pc:docMk/>
            <pc:sldMk cId="2468458736" sldId="265"/>
            <ac:spMk id="6" creationId="{7F188039-6DDB-46FE-BDA2-0FE7C8513AFA}"/>
          </ac:spMkLst>
        </pc:spChg>
        <pc:spChg chg="mod">
          <ac:chgData name="Maria Moreira" userId="4b08a787-79da-4031-b177-cbe8eb2ce0c6" providerId="ADAL" clId="{F6A1B441-A25F-4E16-B671-4D109665E8B4}" dt="2023-06-05T14:52:44.835" v="338" actId="20577"/>
          <ac:spMkLst>
            <pc:docMk/>
            <pc:sldMk cId="2468458736" sldId="265"/>
            <ac:spMk id="35" creationId="{EC5B6F3B-E6C0-4659-818A-0CA319DA3129}"/>
          </ac:spMkLst>
        </pc:spChg>
        <pc:spChg chg="del">
          <ac:chgData name="Maria Moreira" userId="4b08a787-79da-4031-b177-cbe8eb2ce0c6" providerId="ADAL" clId="{F6A1B441-A25F-4E16-B671-4D109665E8B4}" dt="2023-06-05T14:52:45.837" v="339" actId="478"/>
          <ac:spMkLst>
            <pc:docMk/>
            <pc:sldMk cId="2468458736" sldId="265"/>
            <ac:spMk id="36" creationId="{8EB3F86D-B5DE-4EA4-9928-5322971B92ED}"/>
          </ac:spMkLst>
        </pc:spChg>
      </pc:sldChg>
      <pc:sldChg chg="addSp delSp modSp mod">
        <pc:chgData name="Maria Moreira" userId="4b08a787-79da-4031-b177-cbe8eb2ce0c6" providerId="ADAL" clId="{F6A1B441-A25F-4E16-B671-4D109665E8B4}" dt="2023-06-05T14:50:02.105" v="118"/>
        <pc:sldMkLst>
          <pc:docMk/>
          <pc:sldMk cId="3503811875" sldId="302"/>
        </pc:sldMkLst>
        <pc:spChg chg="del">
          <ac:chgData name="Maria Moreira" userId="4b08a787-79da-4031-b177-cbe8eb2ce0c6" providerId="ADAL" clId="{F6A1B441-A25F-4E16-B671-4D109665E8B4}" dt="2023-06-05T14:48:18.851" v="67" actId="478"/>
          <ac:spMkLst>
            <pc:docMk/>
            <pc:sldMk cId="3503811875" sldId="302"/>
            <ac:spMk id="2" creationId="{4BCA0340-CBC9-A8D5-2B1A-9FDF85D6A865}"/>
          </ac:spMkLst>
        </pc:spChg>
        <pc:spChg chg="add mod">
          <ac:chgData name="Maria Moreira" userId="4b08a787-79da-4031-b177-cbe8eb2ce0c6" providerId="ADAL" clId="{F6A1B441-A25F-4E16-B671-4D109665E8B4}" dt="2023-06-05T14:48:19.139" v="68"/>
          <ac:spMkLst>
            <pc:docMk/>
            <pc:sldMk cId="3503811875" sldId="302"/>
            <ac:spMk id="3" creationId="{D67DC755-3C2E-E938-0125-D130FAE505BA}"/>
          </ac:spMkLst>
        </pc:spChg>
        <pc:spChg chg="mod">
          <ac:chgData name="Maria Moreira" userId="4b08a787-79da-4031-b177-cbe8eb2ce0c6" providerId="ADAL" clId="{F6A1B441-A25F-4E16-B671-4D109665E8B4}" dt="2023-06-05T14:47:49.966" v="66" actId="20577"/>
          <ac:spMkLst>
            <pc:docMk/>
            <pc:sldMk cId="3503811875" sldId="302"/>
            <ac:spMk id="9" creationId="{01B0F49F-1970-4531-A2C0-D970F30B169E}"/>
          </ac:spMkLst>
        </pc:spChg>
        <pc:graphicFrameChg chg="mod modGraphic">
          <ac:chgData name="Maria Moreira" userId="4b08a787-79da-4031-b177-cbe8eb2ce0c6" providerId="ADAL" clId="{F6A1B441-A25F-4E16-B671-4D109665E8B4}" dt="2023-06-05T14:50:02.105" v="118"/>
          <ac:graphicFrameMkLst>
            <pc:docMk/>
            <pc:sldMk cId="3503811875" sldId="302"/>
            <ac:graphicFrameMk id="5" creationId="{C89DB447-B22E-9170-AAF6-65E24DC62B6E}"/>
          </ac:graphicFrameMkLst>
        </pc:graphicFrameChg>
      </pc:sldChg>
      <pc:sldChg chg="addSp delSp modSp mod">
        <pc:chgData name="Maria Moreira" userId="4b08a787-79da-4031-b177-cbe8eb2ce0c6" providerId="ADAL" clId="{F6A1B441-A25F-4E16-B671-4D109665E8B4}" dt="2023-06-05T14:47:25.499" v="3"/>
        <pc:sldMkLst>
          <pc:docMk/>
          <pc:sldMk cId="1046807506" sldId="303"/>
        </pc:sldMkLst>
        <pc:spChg chg="del">
          <ac:chgData name="Maria Moreira" userId="4b08a787-79da-4031-b177-cbe8eb2ce0c6" providerId="ADAL" clId="{F6A1B441-A25F-4E16-B671-4D109665E8B4}" dt="2023-06-05T14:47:25.244" v="2" actId="478"/>
          <ac:spMkLst>
            <pc:docMk/>
            <pc:sldMk cId="1046807506" sldId="303"/>
            <ac:spMk id="2" creationId="{21C0AE4D-8C08-7E33-4541-0D53FA290586}"/>
          </ac:spMkLst>
        </pc:spChg>
        <pc:spChg chg="add mod">
          <ac:chgData name="Maria Moreira" userId="4b08a787-79da-4031-b177-cbe8eb2ce0c6" providerId="ADAL" clId="{F6A1B441-A25F-4E16-B671-4D109665E8B4}" dt="2023-06-05T14:47:20.239" v="1"/>
          <ac:spMkLst>
            <pc:docMk/>
            <pc:sldMk cId="1046807506" sldId="303"/>
            <ac:spMk id="3" creationId="{91A2C0F4-5743-79E8-3B43-BA262B4852EE}"/>
          </ac:spMkLst>
        </pc:spChg>
        <pc:spChg chg="add mod">
          <ac:chgData name="Maria Moreira" userId="4b08a787-79da-4031-b177-cbe8eb2ce0c6" providerId="ADAL" clId="{F6A1B441-A25F-4E16-B671-4D109665E8B4}" dt="2023-06-05T14:47:25.499" v="3"/>
          <ac:spMkLst>
            <pc:docMk/>
            <pc:sldMk cId="1046807506" sldId="303"/>
            <ac:spMk id="4" creationId="{538E69D3-F6A0-4EC9-58B3-2309411A0831}"/>
          </ac:spMkLst>
        </pc:spChg>
        <pc:spChg chg="del">
          <ac:chgData name="Maria Moreira" userId="4b08a787-79da-4031-b177-cbe8eb2ce0c6" providerId="ADAL" clId="{F6A1B441-A25F-4E16-B671-4D109665E8B4}" dt="2023-06-05T14:47:19.986" v="0" actId="478"/>
          <ac:spMkLst>
            <pc:docMk/>
            <pc:sldMk cId="1046807506" sldId="303"/>
            <ac:spMk id="80" creationId="{00000000-0000-0000-0000-000000000000}"/>
          </ac:spMkLst>
        </pc:spChg>
      </pc:sldChg>
      <pc:sldChg chg="addSp delSp modSp mod">
        <pc:chgData name="Maria Moreira" userId="4b08a787-79da-4031-b177-cbe8eb2ce0c6" providerId="ADAL" clId="{F6A1B441-A25F-4E16-B671-4D109665E8B4}" dt="2023-06-05T14:52:24.196" v="336" actId="20577"/>
        <pc:sldMkLst>
          <pc:docMk/>
          <pc:sldMk cId="4048370910" sldId="304"/>
        </pc:sldMkLst>
        <pc:spChg chg="del">
          <ac:chgData name="Maria Moreira" userId="4b08a787-79da-4031-b177-cbe8eb2ce0c6" providerId="ADAL" clId="{F6A1B441-A25F-4E16-B671-4D109665E8B4}" dt="2023-06-05T14:48:22.127" v="69" actId="478"/>
          <ac:spMkLst>
            <pc:docMk/>
            <pc:sldMk cId="4048370910" sldId="304"/>
            <ac:spMk id="2" creationId="{4BCA0340-CBC9-A8D5-2B1A-9FDF85D6A865}"/>
          </ac:spMkLst>
        </pc:spChg>
        <pc:spChg chg="add mod">
          <ac:chgData name="Maria Moreira" userId="4b08a787-79da-4031-b177-cbe8eb2ce0c6" providerId="ADAL" clId="{F6A1B441-A25F-4E16-B671-4D109665E8B4}" dt="2023-06-05T14:48:22.534" v="70"/>
          <ac:spMkLst>
            <pc:docMk/>
            <pc:sldMk cId="4048370910" sldId="304"/>
            <ac:spMk id="3" creationId="{463D31CE-1ADC-E0DC-6AD0-BBD90E8E0DDE}"/>
          </ac:spMkLst>
        </pc:spChg>
        <pc:spChg chg="mod">
          <ac:chgData name="Maria Moreira" userId="4b08a787-79da-4031-b177-cbe8eb2ce0c6" providerId="ADAL" clId="{F6A1B441-A25F-4E16-B671-4D109665E8B4}" dt="2023-06-05T14:50:48.931" v="284" actId="20577"/>
          <ac:spMkLst>
            <pc:docMk/>
            <pc:sldMk cId="4048370910" sldId="304"/>
            <ac:spMk id="9" creationId="{01B0F49F-1970-4531-A2C0-D970F30B169E}"/>
          </ac:spMkLst>
        </pc:spChg>
        <pc:graphicFrameChg chg="mod modGraphic">
          <ac:chgData name="Maria Moreira" userId="4b08a787-79da-4031-b177-cbe8eb2ce0c6" providerId="ADAL" clId="{F6A1B441-A25F-4E16-B671-4D109665E8B4}" dt="2023-06-05T14:52:24.196" v="336" actId="20577"/>
          <ac:graphicFrameMkLst>
            <pc:docMk/>
            <pc:sldMk cId="4048370910" sldId="304"/>
            <ac:graphicFrameMk id="4" creationId="{A8B29893-FE6B-DBB2-12EB-E391D104BD61}"/>
          </ac:graphicFrameMkLst>
        </pc:graphicFrameChg>
        <pc:graphicFrameChg chg="modGraphic">
          <ac:chgData name="Maria Moreira" userId="4b08a787-79da-4031-b177-cbe8eb2ce0c6" providerId="ADAL" clId="{F6A1B441-A25F-4E16-B671-4D109665E8B4}" dt="2023-06-05T14:50:35.630" v="230" actId="20577"/>
          <ac:graphicFrameMkLst>
            <pc:docMk/>
            <pc:sldMk cId="4048370910" sldId="304"/>
            <ac:graphicFrameMk id="5" creationId="{C89DB447-B22E-9170-AAF6-65E24DC62B6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AF8D7-462B-4439-92A8-EED5F9E3A2AD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ED55B-808F-479D-87BA-74F5BA00C44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80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2531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C6B86-F079-4D3E-8E6F-AE56D3DCD0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3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C6B86-F079-4D3E-8E6F-AE56D3DCD0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01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A690D9-7B4E-48DF-8C7A-A16C03F09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55615"/>
            <a:ext cx="9144000" cy="2387600"/>
          </a:xfrm>
        </p:spPr>
        <p:txBody>
          <a:bodyPr anchor="ctr"/>
          <a:lstStyle>
            <a:lvl1pPr algn="ctr">
              <a:defRPr sz="4800">
                <a:solidFill>
                  <a:srgbClr val="725382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A3CBE9-52C0-4958-9E5C-E192AA107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5290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60EA4FF-CF0B-4C76-A274-653EAB903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7F0F257-A26F-456B-83FE-D148544CA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72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>
  <p:cSld name="1_Em branc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dt" idx="10"/>
          </p:nvPr>
        </p:nvSpPr>
        <p:spPr>
          <a:xfrm>
            <a:off x="838200" y="6520167"/>
            <a:ext cx="2743200" cy="201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520167"/>
            <a:ext cx="2743200" cy="201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6181725" y="6110288"/>
            <a:ext cx="5181600" cy="201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652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1FA04E-56BB-405A-89B9-0EE7F1C3F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4373"/>
            <a:ext cx="10515600" cy="851391"/>
          </a:xfrm>
        </p:spPr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A3B2C04-A1B9-45B1-828F-E286E7717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5778"/>
            <a:ext cx="10515600" cy="384354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C79ADA5-77D3-4478-B51B-991F02BE6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367B54D-2552-4BEF-8B7B-FA05E309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o Texto 10">
            <a:extLst>
              <a:ext uri="{FF2B5EF4-FFF2-40B4-BE49-F238E27FC236}">
                <a16:creationId xmlns:a16="http://schemas.microsoft.com/office/drawing/2014/main" id="{4176B57B-112A-41D8-977D-2E3AD77386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22884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877407-B61C-4F43-BE6C-933B9330F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52785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79E0989-382E-441A-8BBC-FDFAF230A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05028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BB04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91B9B9-DA71-4BA6-B89B-D0C6BA62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56398A7-B942-411F-9C66-A68364482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03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3E139E3-89C5-404F-8C6F-F3F3A951B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68525"/>
            <a:ext cx="5181600" cy="3889375"/>
          </a:xfrm>
        </p:spPr>
        <p:txBody>
          <a:bodyPr/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1559DF4-A915-4E55-B556-6F0A60927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68525"/>
            <a:ext cx="5181600" cy="388937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8F7EC640-FEDD-4B4C-9DAA-D6D97DAA9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67C3631D-94AF-4F0C-891B-9A5BDC0D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17" name="Marcador de Posição da Data 16">
            <a:extLst>
              <a:ext uri="{FF2B5EF4-FFF2-40B4-BE49-F238E27FC236}">
                <a16:creationId xmlns:a16="http://schemas.microsoft.com/office/drawing/2014/main" id="{E4D3894C-9F7F-4301-B87D-BB23678FD3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pPr/>
              <a:t>25/10/2023</a:t>
            </a:fld>
            <a:endParaRPr lang="pt-PT"/>
          </a:p>
        </p:txBody>
      </p:sp>
      <p:sp>
        <p:nvSpPr>
          <p:cNvPr id="19" name="Marcador de Posição do Número do Diapositivo 18">
            <a:extLst>
              <a:ext uri="{FF2B5EF4-FFF2-40B4-BE49-F238E27FC236}">
                <a16:creationId xmlns:a16="http://schemas.microsoft.com/office/drawing/2014/main" id="{C3C0D6B5-925A-426A-BEB4-D8FC9B57BC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0" name="Marcador de Posição do Texto 10">
            <a:extLst>
              <a:ext uri="{FF2B5EF4-FFF2-40B4-BE49-F238E27FC236}">
                <a16:creationId xmlns:a16="http://schemas.microsoft.com/office/drawing/2014/main" id="{8C2D0929-B865-4EE7-8114-D8E2411AD5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12819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525CE-FA03-4668-8393-08775C108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55468"/>
            <a:ext cx="10515600" cy="823913"/>
          </a:xfrm>
        </p:spPr>
        <p:txBody>
          <a:bodyPr/>
          <a:lstStyle>
            <a:lvl1pPr>
              <a:defRPr b="0"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4979D95-6F2A-47F9-B85A-486C31085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80329"/>
            <a:ext cx="5157787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599690C-4079-4B2D-BA3E-27A46F235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05189"/>
            <a:ext cx="5157787" cy="28397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B3CB803-3868-41E2-9CBA-FB1180AA3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80329"/>
            <a:ext cx="5183188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97425EF8-79E7-4A7D-BC21-00D9636DC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05188"/>
            <a:ext cx="5183188" cy="2824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6B93F4F0-0C62-42E1-821B-1AA7E493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84466C3B-B4D4-467B-BDCD-643003E46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2" name="Marcador de Posição do Texto 10">
            <a:extLst>
              <a:ext uri="{FF2B5EF4-FFF2-40B4-BE49-F238E27FC236}">
                <a16:creationId xmlns:a16="http://schemas.microsoft.com/office/drawing/2014/main" id="{7A2CCEAC-E206-44D4-81B8-8A2835F72F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  <p:sp>
        <p:nvSpPr>
          <p:cNvPr id="13" name="Marcador de Posição do Texto 10">
            <a:extLst>
              <a:ext uri="{FF2B5EF4-FFF2-40B4-BE49-F238E27FC236}">
                <a16:creationId xmlns:a16="http://schemas.microsoft.com/office/drawing/2014/main" id="{0869084F-2A2E-47C0-A417-5072784CF9C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229730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EBEA16-F8CB-4D9D-B5E4-EF0C2A400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3085"/>
            <a:ext cx="10515600" cy="816054"/>
          </a:xfrm>
        </p:spPr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2764E6B-DB8B-4DE3-B0EA-B8D2088CE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56DF758-5F43-4DD8-A312-38B3F8F3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Marcador de Posição do Texto 10">
            <a:extLst>
              <a:ext uri="{FF2B5EF4-FFF2-40B4-BE49-F238E27FC236}">
                <a16:creationId xmlns:a16="http://schemas.microsoft.com/office/drawing/2014/main" id="{F978191B-796D-4679-91DB-4CCD8AF8BA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406667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140D6EF7-DC2D-4E4E-B3C8-16C674D1F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E16FB70-CEFF-4547-871A-0707D0FC6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6" name="Marcador de Posição do Texto 10">
            <a:extLst>
              <a:ext uri="{FF2B5EF4-FFF2-40B4-BE49-F238E27FC236}">
                <a16:creationId xmlns:a16="http://schemas.microsoft.com/office/drawing/2014/main" id="{D86432C4-3FF2-400B-85F7-587735B35F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65202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31F22-B91E-4210-9BEF-D91091238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127"/>
            <a:ext cx="3932237" cy="1439892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FE53543-2F7F-406B-8878-64575A731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11611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90743922-48AB-413F-B19D-881C55659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717397"/>
            <a:ext cx="3932237" cy="33252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1C0FEA2-78AA-4D57-BB3B-01229C37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1A94928-AEAA-4D5C-8351-A895D9CD8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3" name="Marcador de Posição do Texto 10">
            <a:extLst>
              <a:ext uri="{FF2B5EF4-FFF2-40B4-BE49-F238E27FC236}">
                <a16:creationId xmlns:a16="http://schemas.microsoft.com/office/drawing/2014/main" id="{2608D689-716F-498C-B8EC-C08E4C931A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201098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648981-BDB3-42B8-A2D5-4703C1F9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9440"/>
            <a:ext cx="3932237" cy="1448204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A128D90-A908-443C-BBD8-3F2F6DB675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7749" y="116944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097823C-214B-4E1A-972B-85A69E6C6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4349" y="2725711"/>
            <a:ext cx="3932237" cy="332529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B19F2D81-D8F0-42BD-A32E-B0DC1AA73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25/10/2023</a:t>
            </a:fld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68A5252-A9F2-48E4-8E83-B92EED9E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1972A57E-8B7B-483D-814E-3A033F9944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297617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B5175E9D-FE9C-40AD-9C84-A16691A6B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8145"/>
            <a:ext cx="10515600" cy="858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/>
              <a:t>Clique para editar o estilo de título do Modelo Global teste 2 </a:t>
            </a:r>
            <a:r>
              <a:rPr lang="pt-PT" dirty="0" err="1"/>
              <a:t>niveis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A1A0574-87D4-4570-8245-BB1203134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85777"/>
            <a:ext cx="10515600" cy="3853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2660D95-7630-45EA-B137-CC3E7BCBB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20167"/>
            <a:ext cx="2743200" cy="201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defRPr>
            </a:lvl1pPr>
          </a:lstStyle>
          <a:p>
            <a:fld id="{BC6BDBE1-EBAE-4F29-B91C-A26EBFC5AFC3}" type="datetimeFigureOut">
              <a:rPr lang="pt-PT" smtClean="0"/>
              <a:pPr/>
              <a:t>25/10/2023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2C4114A-2C36-4D92-8CDD-68953F1D4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20167"/>
            <a:ext cx="2743200" cy="201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defRPr>
            </a:lvl1pPr>
          </a:lstStyle>
          <a:p>
            <a:fld id="{48B07A22-5C59-4BCA-A1C4-C1D97EA0BB4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58B2E13-A402-44B2-917F-6B429CB25DC2}"/>
              </a:ext>
            </a:extLst>
          </p:cNvPr>
          <p:cNvSpPr/>
          <p:nvPr userDrawn="1"/>
        </p:nvSpPr>
        <p:spPr>
          <a:xfrm>
            <a:off x="0" y="0"/>
            <a:ext cx="12192000" cy="965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áfico 3">
            <a:extLst>
              <a:ext uri="{FF2B5EF4-FFF2-40B4-BE49-F238E27FC236}">
                <a16:creationId xmlns:a16="http://schemas.microsoft.com/office/drawing/2014/main" id="{D66EA336-60F6-4FAA-BCEB-F63564E2869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1085" y="198710"/>
            <a:ext cx="1469831" cy="568315"/>
          </a:xfrm>
          <a:prstGeom prst="rect">
            <a:avLst/>
          </a:prstGeom>
        </p:spPr>
      </p:pic>
      <p:pic>
        <p:nvPicPr>
          <p:cNvPr id="11" name="Gráfico 3">
            <a:extLst>
              <a:ext uri="{FF2B5EF4-FFF2-40B4-BE49-F238E27FC236}">
                <a16:creationId xmlns:a16="http://schemas.microsoft.com/office/drawing/2014/main" id="{9BECC53A-3F7C-4711-A94E-C91ACB1D70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74422" y="6289685"/>
            <a:ext cx="573491" cy="568315"/>
          </a:xfrm>
          <a:prstGeom prst="rect">
            <a:avLst/>
          </a:prstGeom>
        </p:spPr>
      </p:pic>
      <p:sp>
        <p:nvSpPr>
          <p:cNvPr id="12" name="Marcador de Posição do Texto 10">
            <a:extLst>
              <a:ext uri="{FF2B5EF4-FFF2-40B4-BE49-F238E27FC236}">
                <a16:creationId xmlns:a16="http://schemas.microsoft.com/office/drawing/2014/main" id="{0DCDF96C-F6B8-46FA-8599-901E1FC4E5FC}"/>
              </a:ext>
            </a:extLst>
          </p:cNvPr>
          <p:cNvSpPr txBox="1">
            <a:spLocks/>
          </p:cNvSpPr>
          <p:nvPr userDrawn="1"/>
        </p:nvSpPr>
        <p:spPr>
          <a:xfrm>
            <a:off x="6181725" y="6110288"/>
            <a:ext cx="5181600" cy="2016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9767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Montserrat" panose="0200050500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2538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orient="horz" pos="4020" userDrawn="1">
          <p15:clr>
            <a:srgbClr val="F26B43"/>
          </p15:clr>
        </p15:guide>
        <p15:guide id="3" orient="horz" pos="3974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/>
          <p:nvPr/>
        </p:nvSpPr>
        <p:spPr>
          <a:xfrm>
            <a:off x="0" y="990901"/>
            <a:ext cx="12192000" cy="3050075"/>
          </a:xfrm>
          <a:prstGeom prst="rect">
            <a:avLst/>
          </a:prstGeom>
          <a:solidFill>
            <a:srgbClr val="FBB04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91A2C0F4-5743-79E8-3B43-BA262B4852EE}"/>
              </a:ext>
            </a:extLst>
          </p:cNvPr>
          <p:cNvSpPr txBox="1"/>
          <p:nvPr/>
        </p:nvSpPr>
        <p:spPr>
          <a:xfrm>
            <a:off x="410198" y="981075"/>
            <a:ext cx="11323178" cy="3068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Montserrat" panose="02000505000000020004" pitchFamily="2" charset="0"/>
                <a:ea typeface="Arial"/>
                <a:cs typeface="Arial"/>
                <a:sym typeface="Arial"/>
              </a:rPr>
              <a:t>EUROPEAN INSTRUCTIONAL DESIGNER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Montserrat" panose="02000505000000020004" pitchFamily="2" charset="0"/>
                <a:ea typeface="Arial"/>
                <a:cs typeface="Arial"/>
                <a:sym typeface="Arial"/>
              </a:rPr>
              <a:t>E-LEARNING COURSE</a:t>
            </a:r>
          </a:p>
        </p:txBody>
      </p:sp>
      <p:sp>
        <p:nvSpPr>
          <p:cNvPr id="4" name="Google Shape;88;p2">
            <a:extLst>
              <a:ext uri="{FF2B5EF4-FFF2-40B4-BE49-F238E27FC236}">
                <a16:creationId xmlns:a16="http://schemas.microsoft.com/office/drawing/2014/main" id="{538E69D3-F6A0-4EC9-58B3-2309411A0831}"/>
              </a:ext>
            </a:extLst>
          </p:cNvPr>
          <p:cNvSpPr txBox="1"/>
          <p:nvPr/>
        </p:nvSpPr>
        <p:spPr>
          <a:xfrm>
            <a:off x="0" y="4049960"/>
            <a:ext cx="1219199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0" i="0" u="none" strike="noStrike" cap="none" dirty="0">
              <a:solidFill>
                <a:srgbClr val="FBB04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Outras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atividades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pedagógicas</a:t>
            </a:r>
            <a:r>
              <a:rPr lang="en-US" sz="2400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/</a:t>
            </a:r>
            <a:r>
              <a:rPr lang="en-US" sz="2400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Trabalhos</a:t>
            </a:r>
            <a:r>
              <a:rPr lang="en-US" sz="2400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de </a:t>
            </a:r>
            <a:r>
              <a:rPr lang="en-US" sz="2400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projeto</a:t>
            </a:r>
            <a:r>
              <a:rPr lang="en-US" sz="2400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– </a:t>
            </a:r>
            <a:r>
              <a:rPr lang="en-US" sz="2400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</a:t>
            </a: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arefas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360º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807506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A709046-2EFF-45C7-BE12-EB2E0D4A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C872-AC35-476F-894E-C087C950A19E}" type="slidenum">
              <a:rPr lang="en-US" smtClean="0"/>
              <a:t>2</a:t>
            </a:fld>
            <a:endParaRPr lang="en-US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B0F49F-1970-4531-A2C0-D970F30B169E}"/>
              </a:ext>
            </a:extLst>
          </p:cNvPr>
          <p:cNvSpPr txBox="1"/>
          <p:nvPr/>
        </p:nvSpPr>
        <p:spPr>
          <a:xfrm>
            <a:off x="515332" y="872900"/>
            <a:ext cx="1116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Recomendações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de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avaliação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para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formadores</a:t>
            </a:r>
            <a:endParaRPr lang="en-US" b="1" dirty="0">
              <a:solidFill>
                <a:srgbClr val="725382"/>
              </a:solidFill>
              <a:latin typeface="Montserrat SemiBold" panose="000007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a 3">
            <a:extLst>
              <a:ext uri="{FF2B5EF4-FFF2-40B4-BE49-F238E27FC236}">
                <a16:creationId xmlns:a16="http://schemas.microsoft.com/office/drawing/2014/main" id="{C89DB447-B22E-9170-AAF6-65E24DC62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459564"/>
              </p:ext>
            </p:extLst>
          </p:nvPr>
        </p:nvGraphicFramePr>
        <p:xfrm>
          <a:off x="1" y="1943735"/>
          <a:ext cx="12191999" cy="20116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976044">
                  <a:extLst>
                    <a:ext uri="{9D8B030D-6E8A-4147-A177-3AD203B41FA5}">
                      <a16:colId xmlns:a16="http://schemas.microsoft.com/office/drawing/2014/main" val="2359052079"/>
                    </a:ext>
                  </a:extLst>
                </a:gridCol>
                <a:gridCol w="11215955">
                  <a:extLst>
                    <a:ext uri="{9D8B030D-6E8A-4147-A177-3AD203B41FA5}">
                      <a16:colId xmlns:a16="http://schemas.microsoft.com/office/drawing/2014/main" val="3208354635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ctr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Tarefa 1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 formador deve ter em conta alguns conselhos de avaliação, tais como: Competências de apresentação e de escrita / Entrega da instrução / Competências de design e feedback informal, etc.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600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Tarefa 2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 formador deve ter em conta alguns conselhos de avaliação, tais como: Competências de apresentação e de escrita / Entrega da instrução / Competências de design e feedback informal, etc.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59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Tarefa 3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BR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 formador deve ter em conta alguns conselhos de avaliação, tais como a adequação das soluções pedagógicas, a qualidade da apresentação e da redação dos conteúdos de aprendizagem, a função pedagógica dos produtos pedagógicos e os critérios de qualidade de cada fase de Instructional Design.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377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Tarefa 4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 formador deve ter em conta alguns conselhos de avaliação, tais como: Competências de apresentação e de escrita / Entrega da instrução / Competências de design e feedback informal, etc.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2641850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D67DC755-3C2E-E938-0125-D130FAE505BA}"/>
              </a:ext>
            </a:extLst>
          </p:cNvPr>
          <p:cNvSpPr txBox="1"/>
          <p:nvPr/>
        </p:nvSpPr>
        <p:spPr>
          <a:xfrm>
            <a:off x="6826933" y="321982"/>
            <a:ext cx="52065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Trabalhos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de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Projeto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–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Tarefas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360º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381187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A709046-2EFF-45C7-BE12-EB2E0D4A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C872-AC35-476F-894E-C087C950A19E}" type="slidenum">
              <a:rPr lang="en-US" smtClean="0"/>
              <a:t>3</a:t>
            </a:fld>
            <a:endParaRPr lang="en-US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B0F49F-1970-4531-A2C0-D970F30B169E}"/>
              </a:ext>
            </a:extLst>
          </p:cNvPr>
          <p:cNvSpPr txBox="1"/>
          <p:nvPr/>
        </p:nvSpPr>
        <p:spPr>
          <a:xfrm>
            <a:off x="515332" y="872900"/>
            <a:ext cx="1116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Grelha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de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critérios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de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correção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para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os</a:t>
            </a:r>
            <a:r>
              <a:rPr lang="en-US" b="1" dirty="0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formadores</a:t>
            </a:r>
            <a:endParaRPr lang="en-US" b="1" dirty="0">
              <a:solidFill>
                <a:srgbClr val="725382"/>
              </a:solidFill>
              <a:latin typeface="Montserrat SemiBold" panose="000007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8B29893-FE6B-DBB2-12EB-E391D104B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850707"/>
              </p:ext>
            </p:extLst>
          </p:nvPr>
        </p:nvGraphicFramePr>
        <p:xfrm>
          <a:off x="-1" y="2504398"/>
          <a:ext cx="12191999" cy="44110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48711">
                  <a:extLst>
                    <a:ext uri="{9D8B030D-6E8A-4147-A177-3AD203B41FA5}">
                      <a16:colId xmlns:a16="http://schemas.microsoft.com/office/drawing/2014/main" val="1458395216"/>
                    </a:ext>
                  </a:extLst>
                </a:gridCol>
                <a:gridCol w="2589088">
                  <a:extLst>
                    <a:ext uri="{9D8B030D-6E8A-4147-A177-3AD203B41FA5}">
                      <a16:colId xmlns:a16="http://schemas.microsoft.com/office/drawing/2014/main" val="2001619026"/>
                    </a:ext>
                  </a:extLst>
                </a:gridCol>
                <a:gridCol w="2578813">
                  <a:extLst>
                    <a:ext uri="{9D8B030D-6E8A-4147-A177-3AD203B41FA5}">
                      <a16:colId xmlns:a16="http://schemas.microsoft.com/office/drawing/2014/main" val="276323601"/>
                    </a:ext>
                  </a:extLst>
                </a:gridCol>
                <a:gridCol w="2575387">
                  <a:extLst>
                    <a:ext uri="{9D8B030D-6E8A-4147-A177-3AD203B41FA5}">
                      <a16:colId xmlns:a16="http://schemas.microsoft.com/office/drawing/2014/main" val="1534555801"/>
                    </a:ext>
                  </a:extLst>
                </a:gridCol>
              </a:tblGrid>
              <a:tr h="308494"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Fraco</a:t>
                      </a:r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>
                          <a:latin typeface="Montserrat Light" panose="00000400000000000000" pitchFamily="50" charset="0"/>
                        </a:rPr>
                        <a:t>Bom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Muito</a:t>
                      </a:r>
                      <a:r>
                        <a:rPr lang="en-GB" sz="1200" noProof="0" dirty="0">
                          <a:latin typeface="Montserrat Light" panose="00000400000000000000" pitchFamily="50" charset="0"/>
                        </a:rPr>
                        <a:t> Bom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730078"/>
                  </a:ext>
                </a:extLst>
              </a:tr>
              <a:tr h="765509">
                <a:tc>
                  <a:txBody>
                    <a:bodyPr/>
                    <a:lstStyle/>
                    <a:p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Conhecimentos científicos e empíricos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em que medida o resultado revela competências didáticas e pedagógicas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563662"/>
                  </a:ext>
                </a:extLst>
              </a:tr>
              <a:tr h="663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Competências de design e mentalidades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em que medida o resultado revela boas capacidades de design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16170"/>
                  </a:ext>
                </a:extLst>
              </a:tr>
              <a:tr h="647838">
                <a:tc>
                  <a:txBody>
                    <a:bodyPr/>
                    <a:lstStyle/>
                    <a:p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Conhecimentos em TIC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em que medida o resultado revela boas competências em matéria de TIC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638564"/>
                  </a:ext>
                </a:extLst>
              </a:tr>
              <a:tr h="7655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Competências cognitivas, socio-emocionais e cívicas multifacetadas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em que medida o resultado revela boas competências transversais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901277"/>
                  </a:ext>
                </a:extLst>
              </a:tr>
              <a:tr h="1203128">
                <a:tc gridSpan="4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Comentários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126770"/>
                  </a:ext>
                </a:extLst>
              </a:tr>
            </a:tbl>
          </a:graphicData>
        </a:graphic>
      </p:graphicFrame>
      <p:graphicFrame>
        <p:nvGraphicFramePr>
          <p:cNvPr id="5" name="Tabela 3">
            <a:extLst>
              <a:ext uri="{FF2B5EF4-FFF2-40B4-BE49-F238E27FC236}">
                <a16:creationId xmlns:a16="http://schemas.microsoft.com/office/drawing/2014/main" id="{C89DB447-B22E-9170-AAF6-65E24DC62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23105"/>
              </p:ext>
            </p:extLst>
          </p:nvPr>
        </p:nvGraphicFramePr>
        <p:xfrm>
          <a:off x="0" y="1376363"/>
          <a:ext cx="12191999" cy="822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465614">
                  <a:extLst>
                    <a:ext uri="{9D8B030D-6E8A-4147-A177-3AD203B41FA5}">
                      <a16:colId xmlns:a16="http://schemas.microsoft.com/office/drawing/2014/main" val="2359052079"/>
                    </a:ext>
                  </a:extLst>
                </a:gridCol>
                <a:gridCol w="9726385">
                  <a:extLst>
                    <a:ext uri="{9D8B030D-6E8A-4147-A177-3AD203B41FA5}">
                      <a16:colId xmlns:a16="http://schemas.microsoft.com/office/drawing/2014/main" val="3208354635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Nome do formando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Montserrat Light" panose="00000400000000000000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600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Identificação da tarefa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Montserrat Light" panose="00000400000000000000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59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Entrega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dentro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do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prazo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Sim / Não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04377718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463D31CE-1ADC-E0DC-6AD0-BBD90E8E0DDE}"/>
              </a:ext>
            </a:extLst>
          </p:cNvPr>
          <p:cNvSpPr txBox="1"/>
          <p:nvPr/>
        </p:nvSpPr>
        <p:spPr>
          <a:xfrm>
            <a:off x="6826933" y="321982"/>
            <a:ext cx="52065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Trabalhos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de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Projeto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–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Tarefas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360º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4837091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7F188039-6DDB-46FE-BDA2-0FE7C8513AFA}"/>
              </a:ext>
            </a:extLst>
          </p:cNvPr>
          <p:cNvSpPr/>
          <p:nvPr/>
        </p:nvSpPr>
        <p:spPr>
          <a:xfrm>
            <a:off x="-2" y="5095453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3483204" y="1114706"/>
            <a:ext cx="52255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THNK YOU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F46E31C-D515-571C-9F80-82E795832971}"/>
              </a:ext>
            </a:extLst>
          </p:cNvPr>
          <p:cNvSpPr/>
          <p:nvPr/>
        </p:nvSpPr>
        <p:spPr>
          <a:xfrm>
            <a:off x="-2" y="-22152"/>
            <a:ext cx="12192002" cy="5103635"/>
          </a:xfrm>
          <a:prstGeom prst="rect">
            <a:avLst/>
          </a:prstGeom>
          <a:solidFill>
            <a:srgbClr val="725382"/>
          </a:solidFill>
          <a:ln>
            <a:solidFill>
              <a:srgbClr val="7253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1ED3D8E-A1C5-B3DB-7FBE-8D4D790732CE}"/>
              </a:ext>
            </a:extLst>
          </p:cNvPr>
          <p:cNvSpPr txBox="1"/>
          <p:nvPr/>
        </p:nvSpPr>
        <p:spPr>
          <a:xfrm>
            <a:off x="3587235" y="1889658"/>
            <a:ext cx="5121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>
                <a:solidFill>
                  <a:schemeClr val="bg1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Obrigado</a:t>
            </a:r>
            <a:r>
              <a:rPr lang="en-US" sz="6600" dirty="0">
                <a:solidFill>
                  <a:schemeClr val="bg1"/>
                </a:solidFill>
                <a:latin typeface="Montserrat SemiBold" panose="00000700000000000000" pitchFamily="2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" name="Imagem 1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C0A36ECD-B7E2-7437-F9F1-46B21ABB7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47" y="5229901"/>
            <a:ext cx="11309060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87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288</Words>
  <Application>Microsoft Office PowerPoint</Application>
  <PresentationFormat>Ecrã Panorâmico</PresentationFormat>
  <Paragraphs>43</Paragraphs>
  <Slides>4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10" baseType="lpstr">
      <vt:lpstr>Arial</vt:lpstr>
      <vt:lpstr>Calibri</vt:lpstr>
      <vt:lpstr>Montserrat</vt:lpstr>
      <vt:lpstr>Montserrat Light</vt:lpstr>
      <vt:lpstr>Montserrat SemiBold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Domingos</dc:creator>
  <cp:lastModifiedBy>Filipa Abreu</cp:lastModifiedBy>
  <cp:revision>12</cp:revision>
  <dcterms:created xsi:type="dcterms:W3CDTF">2022-01-27T17:34:12Z</dcterms:created>
  <dcterms:modified xsi:type="dcterms:W3CDTF">2023-10-25T13:26:57Z</dcterms:modified>
</cp:coreProperties>
</file>