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05" r:id="rId2"/>
    <p:sldId id="302" r:id="rId3"/>
    <p:sldId id="307" r:id="rId4"/>
    <p:sldId id="261" r:id="rId5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6063" userDrawn="1">
          <p15:clr>
            <a:srgbClr val="A4A3A4"/>
          </p15:clr>
        </p15:guide>
        <p15:guide id="3" orient="horz" pos="55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pos="2797" userDrawn="1">
          <p15:clr>
            <a:srgbClr val="A4A3A4"/>
          </p15:clr>
        </p15:guide>
        <p15:guide id="6" pos="4430" userDrawn="1">
          <p15:clr>
            <a:srgbClr val="A4A3A4"/>
          </p15:clr>
        </p15:guide>
        <p15:guide id="7" pos="118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5382"/>
    <a:srgbClr val="FBB0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BCBDBC-D61E-4FED-BEEA-A07B59F1C0A1}" v="9" dt="2023-02-28T16:02:24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Destaqu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Estilo Médio 3 - Destaqu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Estilo Claro 3 - Destaqu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Destaqu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43" autoAdjust="0"/>
    <p:restoredTop sz="83933" autoAdjust="0"/>
  </p:normalViewPr>
  <p:slideViewPr>
    <p:cSldViewPr snapToGrid="0" showGuides="1">
      <p:cViewPr varScale="1">
        <p:scale>
          <a:sx n="90" d="100"/>
          <a:sy n="90" d="100"/>
        </p:scale>
        <p:origin x="1368" y="84"/>
      </p:cViewPr>
      <p:guideLst>
        <p:guide orient="horz" pos="1570"/>
        <p:guide pos="6063"/>
        <p:guide orient="horz" pos="550"/>
        <p:guide orient="horz" pos="867"/>
        <p:guide pos="2797"/>
        <p:guide pos="4430"/>
        <p:guide pos="11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AF8D7-462B-4439-92A8-EED5F9E3A2AD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ED55B-808F-479D-87BA-74F5BA00C44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80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13003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C6B86-F079-4D3E-8E6F-AE56D3DCD0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30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Cabeçalho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CC6B86-F079-4D3E-8E6F-AE56D3DCD0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41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8;p6:notes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A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OAQAABIbAAD4JQAAODEAABAAAAAmAAAACAAAAL0/AAAAAAAAMAAAABQAAAAAAAAAAAD//wAAAQAAAP//AAABAA=="/>
              </a:ext>
            </a:extLst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spcCol="215900" anchor="t">
            <a:prstTxWarp prst="textNoShape">
              <a:avLst/>
            </a:prstTxWarp>
          </a:bodyPr>
          <a:lstStyle/>
          <a:p>
            <a:pPr marL="0" indent="0" algn="l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129;p6:notes"/>
          <p:cNvSpPr>
            <a:spLocks noGrp="1" noRot="1" noChangeAspect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CwAAAC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BAAAAAAAAAAAAAAAUAAAAAQAAACMAAAAjAAAAIwAAAB4AAAAAAAAASwAAAEsAAAAAAAAASwAAAEs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P////8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B/f38AAAAAA8zMzADAwP8Af39/AAAAAAAAAAAAAAAAAAAAAAAAAAAAIQAAABgAAAAUAAAAOAQAAAgHAAD4JQAABBoAABAAAAAmAAAACAAAAAEPAAAAAAAAMAAAABQAAAAAAAAAAAD//wAAAQAAAP//AAABAA=="/>
              </a:ext>
            </a:extLst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5486400" b="3086100"/>
            <a:pathLst>
              <a:path w="5486400" h="3086100" fill="none" extrusionOk="0">
                <a:moveTo>
                  <a:pt x="0" y="0"/>
                </a:moveTo>
                <a:lnTo>
                  <a:pt x="5486400" y="0"/>
                </a:lnTo>
                <a:lnTo>
                  <a:pt x="5486400" y="3086100"/>
                </a:lnTo>
                <a:lnTo>
                  <a:pt x="0" y="30861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A690D9-7B4E-48DF-8C7A-A16C03F09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55615"/>
            <a:ext cx="9144000" cy="2387600"/>
          </a:xfrm>
        </p:spPr>
        <p:txBody>
          <a:bodyPr anchor="ctr"/>
          <a:lstStyle>
            <a:lvl1pPr algn="ctr">
              <a:defRPr sz="4800">
                <a:solidFill>
                  <a:srgbClr val="725382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A3CBE9-52C0-4958-9E5C-E192AA107A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5290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dirty="0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60EA4FF-CF0B-4C76-A274-653EAB903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7F0F257-A26F-456B-83FE-D148544CA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672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>
  <p:cSld name="1_Em branc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9"/>
          <p:cNvSpPr txBox="1">
            <a:spLocks noGrp="1"/>
          </p:cNvSpPr>
          <p:nvPr>
            <p:ph type="dt" idx="10"/>
          </p:nvPr>
        </p:nvSpPr>
        <p:spPr>
          <a:xfrm>
            <a:off x="838200" y="6520167"/>
            <a:ext cx="2743200" cy="201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8610600" y="6520167"/>
            <a:ext cx="2743200" cy="201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6181725" y="6110288"/>
            <a:ext cx="5181600" cy="201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  <a:defRPr sz="1100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100"/>
              <a:buNone/>
              <a:defRPr sz="11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652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;p8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KAUAABwoAAAIFgAAWSkAABAAAAAmAAAACAAAADywAAD/HwAAMAAAABQAAAAAAAAAAAD//wAAAQAAAP//AAABAA=="/>
              </a:ext>
            </a:extLst>
          </p:cNvSpPr>
          <p:nvPr>
            <p:ph type="dt" idx="10"/>
          </p:nvPr>
        </p:nvSpPr>
        <p:spPr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algn="l">
              <a:spcBef>
                <a:spcPts val="0"/>
              </a:spcBef>
              <a:spcAft>
                <a:spcPts val="0"/>
              </a:spcAft>
              <a:buNone/>
            </a:lvl1pPr>
            <a:lvl2pPr algn="l">
              <a:spcBef>
                <a:spcPts val="0"/>
              </a:spcBef>
              <a:spcAft>
                <a:spcPts val="0"/>
              </a:spcAft>
              <a:buNone/>
            </a:lvl2pPr>
            <a:lvl3pPr algn="l">
              <a:spcBef>
                <a:spcPts val="0"/>
              </a:spcBef>
              <a:spcAft>
                <a:spcPts val="0"/>
              </a:spcAft>
              <a:buNone/>
            </a:lvl3pPr>
            <a:lvl4pPr algn="l">
              <a:spcBef>
                <a:spcPts val="0"/>
              </a:spcBef>
              <a:spcAft>
                <a:spcPts val="0"/>
              </a:spcAft>
              <a:buNone/>
            </a:lvl4pPr>
            <a:lvl5pPr algn="l">
              <a:spcBef>
                <a:spcPts val="0"/>
              </a:spcBef>
              <a:spcAft>
                <a:spcPts val="0"/>
              </a:spcAft>
              <a:buNone/>
            </a:lvl5pPr>
            <a:lvl6pPr algn="l">
              <a:spcBef>
                <a:spcPts val="0"/>
              </a:spcBef>
              <a:spcAft>
                <a:spcPts val="0"/>
              </a:spcAft>
              <a:buNone/>
            </a:lvl6pPr>
            <a:lvl7pPr algn="l">
              <a:spcBef>
                <a:spcPts val="0"/>
              </a:spcBef>
              <a:spcAft>
                <a:spcPts val="0"/>
              </a:spcAft>
              <a:buNone/>
            </a:lvl7pPr>
            <a:lvl8pPr algn="l">
              <a:spcBef>
                <a:spcPts val="0"/>
              </a:spcBef>
              <a:spcAft>
                <a:spcPts val="0"/>
              </a:spcAft>
              <a:buNone/>
            </a:lvl8pPr>
            <a:lvl9pPr algn="l">
              <a:spcBef>
                <a:spcPts val="0"/>
              </a:spcBef>
              <a:spcAft>
                <a:spcPts val="0"/>
              </a:spcAft>
              <a:buNone/>
            </a:lvl9pPr>
          </a:lstStyle>
          <a:p>
            <a:endParaRPr/>
          </a:p>
        </p:txBody>
      </p:sp>
      <p:sp>
        <p:nvSpPr>
          <p:cNvPr id="3" name="Google Shape;20;p8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+DQAABwoAADYRQAAWSkAABAAAAAmAAAACAAAADywAAD/HwAAMAAAABQAAAAAAAAAAAD//wAAAQAAAP//AAABAA=="/>
              </a:ext>
            </a:extLst>
          </p:cNvSpPr>
          <p:nvPr>
            <p:ph type="sldNum" idx="12"/>
          </p:nvPr>
        </p:nvSpPr>
        <p:spPr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0" indent="0" algn="r">
              <a:spcBef>
                <a:spcPts val="0"/>
              </a:spcBef>
              <a:buNone/>
            </a:lvl1pPr>
            <a:lvl2pPr marL="0" indent="0" algn="r">
              <a:spcBef>
                <a:spcPts val="0"/>
              </a:spcBef>
              <a:buNone/>
            </a:lvl2pPr>
            <a:lvl3pPr marL="0" indent="0" algn="r">
              <a:spcBef>
                <a:spcPts val="0"/>
              </a:spcBef>
              <a:buNone/>
            </a:lvl3pPr>
            <a:lvl4pPr marL="0" indent="0" algn="r">
              <a:spcBef>
                <a:spcPts val="0"/>
              </a:spcBef>
              <a:buNone/>
            </a:lvl4pPr>
            <a:lvl5pPr marL="0" indent="0" algn="r">
              <a:spcBef>
                <a:spcPts val="0"/>
              </a:spcBef>
              <a:buNone/>
            </a:lvl5pPr>
            <a:lvl6pPr marL="0" indent="0" algn="r">
              <a:spcBef>
                <a:spcPts val="0"/>
              </a:spcBef>
              <a:buNone/>
            </a:lvl6pPr>
            <a:lvl7pPr marL="0" indent="0" algn="r">
              <a:spcBef>
                <a:spcPts val="0"/>
              </a:spcBef>
              <a:buNone/>
            </a:lvl7pPr>
            <a:lvl8pPr marL="0" indent="0" algn="r">
              <a:spcBef>
                <a:spcPts val="0"/>
              </a:spcBef>
              <a:buNone/>
            </a:lvl8pPr>
            <a:lvl9pPr marL="0" indent="0" algn="r">
              <a:spcBef>
                <a:spcPts val="0"/>
              </a:spcBef>
              <a:buNone/>
            </a:lvl9pPr>
          </a:lstStyle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fld id="{2FF24FE1-AFC2-A7B9-8C4A-59EC01047A0C}" type="slidenum">
              <a:rPr lang="en-us" cap="none"/>
              <a:t>‹nº›</a:t>
            </a:fld>
            <a:endParaRPr lang="en-us" cap="none"/>
          </a:p>
        </p:txBody>
      </p:sp>
      <p:sp>
        <p:nvSpPr>
          <p:cNvPr id="4" name="Google Shape;21;p8"/>
          <p:cNvSpPr>
            <a:spLocks noGrp="1" noChangeArrowheads="1"/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A0AAAAAkAAAAEgAAACQAAAASAAAAAAAAAAB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yYAAJclAADnRQAA1CYAABAAAAAmAAAACAAAAL2wAAD/HwAAMAAAABQAAAAAAAAAAAD//wAAAQAAAP//AAABAA=="/>
              </a:ext>
            </a:extLst>
          </p:cNvSpPr>
          <p:nvPr>
            <p:ph idx="1"/>
          </p:nvPr>
        </p:nvSpPr>
        <p:spPr>
          <a:xfrm>
            <a:off x="6181725" y="6110605"/>
            <a:ext cx="5181600" cy="201295"/>
          </a:xfrm>
          <a:noFill/>
          <a:ln>
            <a:noFill/>
          </a:ln>
        </p:spPr>
        <p:txBody>
          <a:bodyPr vert="horz" wrap="square" lIns="91440" tIns="45720" rIns="91440" bIns="45720" numCol="1" spcCol="215900" anchor="ctr">
            <a:prstTxWarp prst="textNoShape">
              <a:avLst/>
            </a:prstTxWarp>
          </a:bodyPr>
          <a:lstStyle>
            <a:lvl1pPr marL="45720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 sz="1100" cap="none">
                <a:solidFill>
                  <a:srgbClr val="7F7F7F"/>
                </a:solidFill>
                <a:latin typeface="Montserrat Light" pitchFamily="2" charset="0"/>
                <a:ea typeface="Arial" pitchFamily="2" charset="0"/>
                <a:cs typeface="Arial" pitchFamily="2" charset="0"/>
              </a:defRPr>
            </a:lvl1pPr>
            <a:lvl2pPr marL="9144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defRPr sz="1200" cap="none">
                <a:latin typeface="Montserrat Light" pitchFamily="2" charset="0"/>
                <a:ea typeface="Arial" pitchFamily="2" charset="0"/>
                <a:cs typeface="Arial" pitchFamily="2" charset="0"/>
              </a:defRPr>
            </a:lvl2pPr>
            <a:lvl3pPr marL="13716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defRPr sz="1100" cap="none">
                <a:latin typeface="Montserrat Light" pitchFamily="2" charset="0"/>
                <a:ea typeface="Arial" pitchFamily="2" charset="0"/>
                <a:cs typeface="Arial" pitchFamily="2" charset="0"/>
              </a:defRPr>
            </a:lvl3pPr>
            <a:lvl4pPr marL="18288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defRPr sz="1050" cap="none">
                <a:latin typeface="Montserrat Light" pitchFamily="2" charset="0"/>
                <a:ea typeface="Arial" pitchFamily="2" charset="0"/>
                <a:cs typeface="Arial" pitchFamily="2" charset="0"/>
              </a:defRPr>
            </a:lvl4pPr>
            <a:lvl5pPr marL="2286000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defRPr sz="1050" cap="none">
                <a:latin typeface="Montserrat Light" pitchFamily="2" charset="0"/>
                <a:ea typeface="Arial" pitchFamily="2" charset="0"/>
                <a:cs typeface="Arial" pitchFamily="2" charset="0"/>
              </a:defRPr>
            </a:lvl5pPr>
            <a:lvl6pPr marL="274320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lvl6pPr>
            <a:lvl7pPr marL="320040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lvl7pPr>
            <a:lvl8pPr marL="365760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lvl8pPr>
            <a:lvl9pPr marL="4114800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5191714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1FA04E-56BB-405A-89B9-0EE7F1C3F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4373"/>
            <a:ext cx="10515600" cy="851391"/>
          </a:xfrm>
        </p:spPr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A3B2C04-A1B9-45B1-828F-E286E7717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5778"/>
            <a:ext cx="10515600" cy="384354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C79ADA5-77D3-4478-B51B-991F02BE6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367B54D-2552-4BEF-8B7B-FA05E309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o Texto 10">
            <a:extLst>
              <a:ext uri="{FF2B5EF4-FFF2-40B4-BE49-F238E27FC236}">
                <a16:creationId xmlns:a16="http://schemas.microsoft.com/office/drawing/2014/main" id="{4176B57B-112A-41D8-977D-2E3AD77386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22884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877407-B61C-4F43-BE6C-933B9330F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52785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79E0989-382E-441A-8BBC-FDFAF230AA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05028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BB04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91B9B9-DA71-4BA6-B89B-D0C6BA62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56398A7-B942-411F-9C66-A68364482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033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3E139E3-89C5-404F-8C6F-F3F3A951BE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68525"/>
            <a:ext cx="5181600" cy="3889375"/>
          </a:xfrm>
        </p:spPr>
        <p:txBody>
          <a:bodyPr/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1559DF4-A915-4E55-B556-6F0A60927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68525"/>
            <a:ext cx="5181600" cy="3889375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8F7EC640-FEDD-4B4C-9DAA-D6D97DAA97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67C3631D-94AF-4F0C-891B-9A5BDC0D6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17" name="Marcador de Posição da Data 16">
            <a:extLst>
              <a:ext uri="{FF2B5EF4-FFF2-40B4-BE49-F238E27FC236}">
                <a16:creationId xmlns:a16="http://schemas.microsoft.com/office/drawing/2014/main" id="{E4D3894C-9F7F-4301-B87D-BB23678FD3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pPr/>
              <a:t>10/10/2023</a:t>
            </a:fld>
            <a:endParaRPr lang="pt-PT"/>
          </a:p>
        </p:txBody>
      </p:sp>
      <p:sp>
        <p:nvSpPr>
          <p:cNvPr id="19" name="Marcador de Posição do Número do Diapositivo 18">
            <a:extLst>
              <a:ext uri="{FF2B5EF4-FFF2-40B4-BE49-F238E27FC236}">
                <a16:creationId xmlns:a16="http://schemas.microsoft.com/office/drawing/2014/main" id="{C3C0D6B5-925A-426A-BEB4-D8FC9B57BC2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0" name="Marcador de Posição do Texto 10">
            <a:extLst>
              <a:ext uri="{FF2B5EF4-FFF2-40B4-BE49-F238E27FC236}">
                <a16:creationId xmlns:a16="http://schemas.microsoft.com/office/drawing/2014/main" id="{8C2D0929-B865-4EE7-8114-D8E2411AD58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12819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B525CE-FA03-4668-8393-08775C108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55468"/>
            <a:ext cx="10515600" cy="823913"/>
          </a:xfrm>
        </p:spPr>
        <p:txBody>
          <a:bodyPr/>
          <a:lstStyle>
            <a:lvl1pPr>
              <a:defRPr b="0">
                <a:solidFill>
                  <a:srgbClr val="725382"/>
                </a:solidFill>
              </a:defRPr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64979D95-6F2A-47F9-B85A-486C310850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80329"/>
            <a:ext cx="5157787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599690C-4079-4B2D-BA3E-27A46F2352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205189"/>
            <a:ext cx="5157787" cy="28397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B3CB803-3868-41E2-9CBA-FB1180AA3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180329"/>
            <a:ext cx="5183188" cy="823912"/>
          </a:xfrm>
        </p:spPr>
        <p:txBody>
          <a:bodyPr anchor="ctr">
            <a:normAutofit/>
          </a:bodyPr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97425EF8-79E7-4A7D-BC21-00D9636DCB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205188"/>
            <a:ext cx="5183188" cy="282413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6B93F4F0-0C62-42E1-821B-1AA7E493F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84466C3B-B4D4-467B-BDCD-643003E46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2" name="Marcador de Posição do Texto 10">
            <a:extLst>
              <a:ext uri="{FF2B5EF4-FFF2-40B4-BE49-F238E27FC236}">
                <a16:creationId xmlns:a16="http://schemas.microsoft.com/office/drawing/2014/main" id="{7A2CCEAC-E206-44D4-81B8-8A2835F72F5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  <p:sp>
        <p:nvSpPr>
          <p:cNvPr id="13" name="Marcador de Posição do Texto 10">
            <a:extLst>
              <a:ext uri="{FF2B5EF4-FFF2-40B4-BE49-F238E27FC236}">
                <a16:creationId xmlns:a16="http://schemas.microsoft.com/office/drawing/2014/main" id="{0869084F-2A2E-47C0-A417-5072784CF9C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2297304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EBEA16-F8CB-4D9D-B5E4-EF0C2A400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3085"/>
            <a:ext cx="10515600" cy="816054"/>
          </a:xfrm>
        </p:spPr>
        <p:txBody>
          <a:bodyPr/>
          <a:lstStyle>
            <a:lvl1pPr>
              <a:defRPr>
                <a:solidFill>
                  <a:srgbClr val="72538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02764E6B-DB8B-4DE3-B0EA-B8D2088CE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D56DF758-5F43-4DD8-A312-38B3F8F3D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Marcador de Posição do Texto 10">
            <a:extLst>
              <a:ext uri="{FF2B5EF4-FFF2-40B4-BE49-F238E27FC236}">
                <a16:creationId xmlns:a16="http://schemas.microsoft.com/office/drawing/2014/main" id="{F978191B-796D-4679-91DB-4CCD8AF8BA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406667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140D6EF7-DC2D-4E4E-B3C8-16C674D1F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AE16FB70-CEFF-4547-871A-0707D0FC6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6" name="Marcador de Posição do Texto 10">
            <a:extLst>
              <a:ext uri="{FF2B5EF4-FFF2-40B4-BE49-F238E27FC236}">
                <a16:creationId xmlns:a16="http://schemas.microsoft.com/office/drawing/2014/main" id="{D86432C4-3FF2-400B-85F7-587735B35FB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65202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D31F22-B91E-4210-9BEF-D91091238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1127"/>
            <a:ext cx="3932237" cy="1439892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FE53543-2F7F-406B-8878-64575A731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0" y="11611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90743922-48AB-413F-B19D-881C55659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2717397"/>
            <a:ext cx="3932237" cy="332529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1C0FEA2-78AA-4D57-BB3B-01229C37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61A94928-AEAA-4D5C-8351-A895D9CD8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3" name="Marcador de Posição do Texto 10">
            <a:extLst>
              <a:ext uri="{FF2B5EF4-FFF2-40B4-BE49-F238E27FC236}">
                <a16:creationId xmlns:a16="http://schemas.microsoft.com/office/drawing/2014/main" id="{2608D689-716F-498C-B8EC-C08E4C931A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1201098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648981-BDB3-42B8-A2D5-4703C1F96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69440"/>
            <a:ext cx="3932237" cy="1448204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pt-PT" dirty="0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A128D90-A908-443C-BBD8-3F2F6DB675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7749" y="1169440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097823C-214B-4E1A-972B-85A69E6C64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4349" y="2725711"/>
            <a:ext cx="3932237" cy="332529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dirty="0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B19F2D81-D8F0-42BD-A32E-B0DC1AA73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DBE1-EBAE-4F29-B91C-A26EBFC5AFC3}" type="datetimeFigureOut">
              <a:rPr lang="pt-PT" smtClean="0"/>
              <a:t>10/10/2023</a:t>
            </a:fld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68A5252-A9F2-48E4-8E83-B92EED9E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7A22-5C59-4BCA-A1C4-C1D97EA0BB41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1972A57E-8B7B-483D-814E-3A033F99447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1725" y="6110288"/>
            <a:ext cx="5181600" cy="201612"/>
          </a:xfrm>
        </p:spPr>
        <p:txBody>
          <a:bodyPr anchor="ctr">
            <a:noAutofit/>
          </a:bodyPr>
          <a:lstStyle>
            <a:lvl1pPr marL="0" indent="0" algn="r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</a:defRPr>
            </a:lvl1pPr>
            <a:lvl2pPr marL="457200" indent="0">
              <a:buNone/>
              <a:defRPr sz="1200">
                <a:latin typeface="Montserrat Light" panose="00000400000000000000" pitchFamily="2" charset="0"/>
              </a:defRPr>
            </a:lvl2pPr>
            <a:lvl3pPr marL="914400" indent="0">
              <a:buNone/>
              <a:defRPr sz="1100">
                <a:latin typeface="Montserrat Light" panose="00000400000000000000" pitchFamily="2" charset="0"/>
              </a:defRPr>
            </a:lvl3pPr>
            <a:lvl4pPr marL="1371600" indent="0">
              <a:buNone/>
              <a:defRPr sz="1050">
                <a:latin typeface="Montserrat Light" panose="00000400000000000000" pitchFamily="2" charset="0"/>
              </a:defRPr>
            </a:lvl4pPr>
            <a:lvl5pPr marL="1828800" indent="0">
              <a:buNone/>
              <a:defRPr sz="1050">
                <a:latin typeface="Montserrat Light" panose="00000400000000000000" pitchFamily="2" charset="0"/>
              </a:defRPr>
            </a:lvl5pPr>
          </a:lstStyle>
          <a:p>
            <a:pPr lvl="0"/>
            <a:r>
              <a:rPr lang="pt-PT" dirty="0"/>
              <a:t>Legenda</a:t>
            </a:r>
          </a:p>
        </p:txBody>
      </p:sp>
    </p:spTree>
    <p:extLst>
      <p:ext uri="{BB962C8B-B14F-4D97-AF65-F5344CB8AC3E}">
        <p14:creationId xmlns:p14="http://schemas.microsoft.com/office/powerpoint/2010/main" val="2976179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B5175E9D-FE9C-40AD-9C84-A16691A6B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8145"/>
            <a:ext cx="10515600" cy="8582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PT" dirty="0"/>
              <a:t>Clique para editar o estilo de título do Modelo Global teste 2 </a:t>
            </a:r>
            <a:r>
              <a:rPr lang="pt-PT" dirty="0" err="1"/>
              <a:t>niveis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BA1A0574-87D4-4570-8245-BB1203134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85777"/>
            <a:ext cx="10515600" cy="38530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do texto de Modelo Global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2660D95-7630-45EA-B137-CC3E7BCBB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520167"/>
            <a:ext cx="2743200" cy="201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defRPr>
            </a:lvl1pPr>
          </a:lstStyle>
          <a:p>
            <a:fld id="{BC6BDBE1-EBAE-4F29-B91C-A26EBFC5AFC3}" type="datetimeFigureOut">
              <a:rPr lang="pt-PT" smtClean="0"/>
              <a:pPr/>
              <a:t>10/10/2023</a:t>
            </a:fld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2C4114A-2C36-4D92-8CDD-68953F1D4B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20167"/>
            <a:ext cx="2743200" cy="2013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defRPr>
            </a:lvl1pPr>
          </a:lstStyle>
          <a:p>
            <a:fld id="{48B07A22-5C59-4BCA-A1C4-C1D97EA0BB4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F58B2E13-A402-44B2-917F-6B429CB25DC2}"/>
              </a:ext>
            </a:extLst>
          </p:cNvPr>
          <p:cNvSpPr/>
          <p:nvPr userDrawn="1"/>
        </p:nvSpPr>
        <p:spPr>
          <a:xfrm>
            <a:off x="0" y="0"/>
            <a:ext cx="12192000" cy="965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áfico 3">
            <a:extLst>
              <a:ext uri="{FF2B5EF4-FFF2-40B4-BE49-F238E27FC236}">
                <a16:creationId xmlns:a16="http://schemas.microsoft.com/office/drawing/2014/main" id="{D66EA336-60F6-4FAA-BCEB-F63564E2869E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61085" y="198710"/>
            <a:ext cx="1469831" cy="568315"/>
          </a:xfrm>
          <a:prstGeom prst="rect">
            <a:avLst/>
          </a:prstGeom>
        </p:spPr>
      </p:pic>
      <p:pic>
        <p:nvPicPr>
          <p:cNvPr id="11" name="Gráfico 3">
            <a:extLst>
              <a:ext uri="{FF2B5EF4-FFF2-40B4-BE49-F238E27FC236}">
                <a16:creationId xmlns:a16="http://schemas.microsoft.com/office/drawing/2014/main" id="{9BECC53A-3F7C-4711-A94E-C91ACB1D709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74422" y="6289685"/>
            <a:ext cx="573491" cy="568315"/>
          </a:xfrm>
          <a:prstGeom prst="rect">
            <a:avLst/>
          </a:prstGeom>
        </p:spPr>
      </p:pic>
      <p:sp>
        <p:nvSpPr>
          <p:cNvPr id="12" name="Marcador de Posição do Texto 10">
            <a:extLst>
              <a:ext uri="{FF2B5EF4-FFF2-40B4-BE49-F238E27FC236}">
                <a16:creationId xmlns:a16="http://schemas.microsoft.com/office/drawing/2014/main" id="{0DCDF96C-F6B8-46FA-8599-901E1FC4E5FC}"/>
              </a:ext>
            </a:extLst>
          </p:cNvPr>
          <p:cNvSpPr txBox="1">
            <a:spLocks/>
          </p:cNvSpPr>
          <p:nvPr userDrawn="1"/>
        </p:nvSpPr>
        <p:spPr>
          <a:xfrm>
            <a:off x="6181725" y="6110288"/>
            <a:ext cx="5181600" cy="20161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725382"/>
              </a:buClr>
              <a:buFont typeface="Arial" panose="020B0604020202020204" pitchFamily="34" charset="0"/>
              <a:buNone/>
              <a:defRPr sz="1050" kern="1200">
                <a:solidFill>
                  <a:schemeClr val="tx1"/>
                </a:solidFill>
                <a:latin typeface="Montserrat Light" panose="000004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9767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Montserrat" panose="02000505000000020004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2538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2538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Montserrat" panose="02000505000000020004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orient="horz" pos="4020" userDrawn="1">
          <p15:clr>
            <a:srgbClr val="F26B43"/>
          </p15:clr>
        </p15:guide>
        <p15:guide id="3" orient="horz" pos="3974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/>
          <p:nvPr/>
        </p:nvSpPr>
        <p:spPr>
          <a:xfrm>
            <a:off x="0" y="990901"/>
            <a:ext cx="12192000" cy="3050075"/>
          </a:xfrm>
          <a:prstGeom prst="rect">
            <a:avLst/>
          </a:prstGeom>
          <a:solidFill>
            <a:srgbClr val="FBB04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"/>
          <p:cNvSpPr txBox="1"/>
          <p:nvPr/>
        </p:nvSpPr>
        <p:spPr>
          <a:xfrm>
            <a:off x="410198" y="981075"/>
            <a:ext cx="11323178" cy="3068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200" b="1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 fontAlgn="base"/>
            <a:r>
              <a:rPr lang="en-US" sz="3200" b="1" dirty="0">
                <a:solidFill>
                  <a:schemeClr val="lt1"/>
                </a:solidFill>
                <a:latin typeface="Montserrat" panose="02000505000000020004" pitchFamily="2" charset="0"/>
                <a:cs typeface="Arial"/>
              </a:rPr>
              <a:t>EUROOPPALAINEN OPPIMISMUOTOILIJAN VERKKOKURSSI</a:t>
            </a:r>
            <a:r>
              <a:rPr lang="en-FI" sz="3200" b="1" dirty="0">
                <a:solidFill>
                  <a:schemeClr val="lt1"/>
                </a:solidFill>
                <a:latin typeface="Montserrat" panose="02000505000000020004" pitchFamily="2" charset="0"/>
                <a:cs typeface="Arial"/>
              </a:rPr>
              <a:t> 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3200" b="1" i="0" u="none" strike="noStrike" cap="none" dirty="0">
              <a:solidFill>
                <a:schemeClr val="lt1"/>
              </a:solidFill>
              <a:latin typeface="Montserrat" panose="02000505000000020004" pitchFamily="2" charset="0"/>
              <a:ea typeface="Arial"/>
              <a:cs typeface="Arial"/>
              <a:sym typeface="Arial"/>
            </a:endParaRPr>
          </a:p>
        </p:txBody>
      </p:sp>
      <p:sp>
        <p:nvSpPr>
          <p:cNvPr id="2" name="Google Shape;88;p2">
            <a:extLst>
              <a:ext uri="{FF2B5EF4-FFF2-40B4-BE49-F238E27FC236}">
                <a16:creationId xmlns:a16="http://schemas.microsoft.com/office/drawing/2014/main" id="{21C0AE4D-8C08-7E33-4541-0D53FA290586}"/>
              </a:ext>
            </a:extLst>
          </p:cNvPr>
          <p:cNvSpPr txBox="1"/>
          <p:nvPr/>
        </p:nvSpPr>
        <p:spPr>
          <a:xfrm>
            <a:off x="0" y="4049960"/>
            <a:ext cx="12191999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2400" b="0" i="0" u="none" strike="noStrike" cap="none" dirty="0">
              <a:solidFill>
                <a:srgbClr val="FBB042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  <a:p>
            <a:pPr algn="ctr"/>
            <a:r>
              <a:rPr lang="fi-fi" sz="2400" cap="none" dirty="0">
                <a:solidFill>
                  <a:srgbClr val="FBB042"/>
                </a:solidFill>
                <a:latin typeface="Montserrat SemiBold" pitchFamily="2" charset="0"/>
                <a:ea typeface="Montserrat SemiBold" pitchFamily="2" charset="0"/>
                <a:cs typeface="Montserrat SemiBold" pitchFamily="2" charset="0"/>
              </a:rPr>
              <a:t>Muut pedagogiset aktiviteetit 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/ </a:t>
            </a: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Projektitehtävät</a:t>
            </a:r>
            <a:r>
              <a:rPr lang="en-US" sz="2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– 360-asteen </a:t>
            </a:r>
            <a:r>
              <a:rPr lang="en-US" sz="2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tehtävät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02640468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A709046-2EFF-45C7-BE12-EB2E0D4A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C872-AC35-476F-894E-C087C950A19E}" type="slidenum">
              <a:rPr lang="en-US" smtClean="0"/>
              <a:t>2</a:t>
            </a:fld>
            <a:endParaRPr lang="en-US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B0F49F-1970-4531-A2C0-D970F30B169E}"/>
              </a:ext>
            </a:extLst>
          </p:cNvPr>
          <p:cNvSpPr txBox="1"/>
          <p:nvPr/>
        </p:nvSpPr>
        <p:spPr>
          <a:xfrm>
            <a:off x="515332" y="872900"/>
            <a:ext cx="1116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spcAft>
                <a:spcPts val="1200"/>
              </a:spcAft>
              <a:defRPr b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GB" dirty="0" err="1"/>
              <a:t>Arviointiohjeet</a:t>
            </a:r>
            <a:r>
              <a:rPr lang="en-GB" dirty="0"/>
              <a:t> </a:t>
            </a:r>
            <a:r>
              <a:rPr lang="en-GB" dirty="0" err="1"/>
              <a:t>kouluttajille</a:t>
            </a:r>
            <a:endParaRPr lang="en-US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BCA0340-CBC9-A8D5-2B1A-9FDF85D6A865}"/>
              </a:ext>
            </a:extLst>
          </p:cNvPr>
          <p:cNvSpPr txBox="1"/>
          <p:nvPr/>
        </p:nvSpPr>
        <p:spPr>
          <a:xfrm>
            <a:off x="6826933" y="321982"/>
            <a:ext cx="52065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Projektitehtävät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– 360-asteen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tehtävät</a:t>
            </a:r>
            <a:endParaRPr lang="en-US" sz="1200" dirty="0"/>
          </a:p>
        </p:txBody>
      </p:sp>
      <p:graphicFrame>
        <p:nvGraphicFramePr>
          <p:cNvPr id="5" name="Tabela 3">
            <a:extLst>
              <a:ext uri="{FF2B5EF4-FFF2-40B4-BE49-F238E27FC236}">
                <a16:creationId xmlns:a16="http://schemas.microsoft.com/office/drawing/2014/main" id="{C89DB447-B22E-9170-AAF6-65E24DC62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528905"/>
              </p:ext>
            </p:extLst>
          </p:nvPr>
        </p:nvGraphicFramePr>
        <p:xfrm>
          <a:off x="1" y="1943735"/>
          <a:ext cx="12191999" cy="18288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976044">
                  <a:extLst>
                    <a:ext uri="{9D8B030D-6E8A-4147-A177-3AD203B41FA5}">
                      <a16:colId xmlns:a16="http://schemas.microsoft.com/office/drawing/2014/main" val="2359052079"/>
                    </a:ext>
                  </a:extLst>
                </a:gridCol>
                <a:gridCol w="11215955">
                  <a:extLst>
                    <a:ext uri="{9D8B030D-6E8A-4147-A177-3AD203B41FA5}">
                      <a16:colId xmlns:a16="http://schemas.microsoft.com/office/drawing/2014/main" val="3208354635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ctr"/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Tehtävä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1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Kouluttajan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tulee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ottaa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huomioon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erilaisia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arviointivinkkejä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kuten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: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Esitys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- ja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kirjoitustaidot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Opetuksen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toimittaminen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Suunnittelutaidot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sekä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Epämuodollinen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palaute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jne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. 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600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Tehtävä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2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Kouluttajan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tulee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ottaa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huomioon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erilaisia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arviointivinkkejä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kuten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: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Esitys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- ja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kirjoitustaidot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Opetuksen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toimittaminen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Suunnittelutaidot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sekä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Epämuodollinen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palaute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jne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. 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59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Tehtävä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Kouluttajan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tulee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huomioida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opetusratkaisujen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sopivuus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oppimissisällön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esittäminen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ja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kirjoituksen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laatu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opetusmateriaalien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opetustoiminta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ja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kunkin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oppimissuunnitteluvaiheen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laatuvaatimukset</a:t>
                      </a:r>
                      <a:r>
                        <a:rPr lang="en-GB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.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4377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Tehtävä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4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Kouluttajan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tulee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ottaa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huomioon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erilaisia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arviointivinkkejä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kuten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: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Esitys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- ja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kirjoitustaidot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Opetuksen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toimittaminen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Suunnittelutaidot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sekä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Epämuodollinen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palaute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jne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  <a:sym typeface="Montserrat Light"/>
                        </a:rPr>
                        <a:t>. 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2641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811875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A709046-2EFF-45C7-BE12-EB2E0D4A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2C872-AC35-476F-894E-C087C950A19E}" type="slidenum">
              <a:rPr lang="en-US" smtClean="0"/>
              <a:t>3</a:t>
            </a:fld>
            <a:endParaRPr lang="en-US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1B0F49F-1970-4531-A2C0-D970F30B169E}"/>
              </a:ext>
            </a:extLst>
          </p:cNvPr>
          <p:cNvSpPr txBox="1"/>
          <p:nvPr/>
        </p:nvSpPr>
        <p:spPr>
          <a:xfrm>
            <a:off x="515332" y="872900"/>
            <a:ext cx="11161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PT"/>
            </a:defPPr>
            <a:lvl1pPr algn="ctr">
              <a:spcAft>
                <a:spcPts val="1200"/>
              </a:spcAft>
              <a:defRPr b="1">
                <a:solidFill>
                  <a:srgbClr val="725382"/>
                </a:solidFill>
                <a:latin typeface="Montserrat SemiBold" panose="000007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en-GB" dirty="0" err="1"/>
              <a:t>Ruudukko</a:t>
            </a:r>
            <a:r>
              <a:rPr lang="en-GB" dirty="0"/>
              <a:t> </a:t>
            </a:r>
            <a:r>
              <a:rPr lang="en-GB" dirty="0" err="1"/>
              <a:t>kouluttajien</a:t>
            </a:r>
            <a:r>
              <a:rPr lang="en-GB" dirty="0"/>
              <a:t> </a:t>
            </a:r>
            <a:r>
              <a:rPr lang="en-GB" dirty="0" err="1"/>
              <a:t>korjauskriteereille</a:t>
            </a:r>
            <a:endParaRPr lang="en-US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BCA0340-CBC9-A8D5-2B1A-9FDF85D6A865}"/>
              </a:ext>
            </a:extLst>
          </p:cNvPr>
          <p:cNvSpPr txBox="1"/>
          <p:nvPr/>
        </p:nvSpPr>
        <p:spPr>
          <a:xfrm>
            <a:off x="6826933" y="321982"/>
            <a:ext cx="52065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Projektitehtävät</a:t>
            </a:r>
            <a:r>
              <a:rPr lang="en-US" sz="1400" b="0" i="0" u="none" strike="noStrike" cap="none" dirty="0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 – 360-asteen </a:t>
            </a:r>
            <a:r>
              <a:rPr lang="en-US" sz="1400" b="0" i="0" u="none" strike="noStrike" cap="none" dirty="0" err="1">
                <a:solidFill>
                  <a:srgbClr val="FBB042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tehtävät</a:t>
            </a:r>
            <a:endParaRPr lang="en-US" sz="1200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A8B29893-FE6B-DBB2-12EB-E391D104B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036231"/>
              </p:ext>
            </p:extLst>
          </p:nvPr>
        </p:nvGraphicFramePr>
        <p:xfrm>
          <a:off x="-1" y="2504398"/>
          <a:ext cx="12191999" cy="446850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48711">
                  <a:extLst>
                    <a:ext uri="{9D8B030D-6E8A-4147-A177-3AD203B41FA5}">
                      <a16:colId xmlns:a16="http://schemas.microsoft.com/office/drawing/2014/main" val="1458395216"/>
                    </a:ext>
                  </a:extLst>
                </a:gridCol>
                <a:gridCol w="2589088">
                  <a:extLst>
                    <a:ext uri="{9D8B030D-6E8A-4147-A177-3AD203B41FA5}">
                      <a16:colId xmlns:a16="http://schemas.microsoft.com/office/drawing/2014/main" val="2001619026"/>
                    </a:ext>
                  </a:extLst>
                </a:gridCol>
                <a:gridCol w="2578813">
                  <a:extLst>
                    <a:ext uri="{9D8B030D-6E8A-4147-A177-3AD203B41FA5}">
                      <a16:colId xmlns:a16="http://schemas.microsoft.com/office/drawing/2014/main" val="276323601"/>
                    </a:ext>
                  </a:extLst>
                </a:gridCol>
                <a:gridCol w="2575387">
                  <a:extLst>
                    <a:ext uri="{9D8B030D-6E8A-4147-A177-3AD203B41FA5}">
                      <a16:colId xmlns:a16="http://schemas.microsoft.com/office/drawing/2014/main" val="1534555801"/>
                    </a:ext>
                  </a:extLst>
                </a:gridCol>
              </a:tblGrid>
              <a:tr h="308494"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Huono</a:t>
                      </a:r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Hyvä</a:t>
                      </a:r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Erittäin</a:t>
                      </a:r>
                      <a:r>
                        <a:rPr lang="en-GB" sz="1200" noProof="0" dirty="0"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latin typeface="Montserrat Light" panose="00000400000000000000" pitchFamily="50" charset="0"/>
                        </a:rPr>
                        <a:t>hyvä</a:t>
                      </a:r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730078"/>
                  </a:ext>
                </a:extLst>
              </a:tr>
              <a:tr h="765509">
                <a:tc>
                  <a:txBody>
                    <a:bodyPr/>
                    <a:lstStyle/>
                    <a:p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Tieteellinen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empiirinen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tieto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missä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määrin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tulos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osoittaa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opetusteknisiä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&amp;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pedagogisia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taitoja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4563662"/>
                  </a:ext>
                </a:extLst>
              </a:tr>
              <a:tr h="6631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Suunnittelutaidot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&amp;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asenteet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missä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määrin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tulos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osoittaa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hyviä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suunnittelutaitoja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816170"/>
                  </a:ext>
                </a:extLst>
              </a:tr>
              <a:tr h="647838">
                <a:tc>
                  <a:txBody>
                    <a:bodyPr/>
                    <a:lstStyle/>
                    <a:p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ICT-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taidot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228600" indent="-228600">
                        <a:buFont typeface="Arial" panose="020B0604020202020204" pitchFamily="34" charset="0"/>
                        <a:buChar char="•"/>
                      </a:pP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missä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määrin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tulos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osoittaa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hyviä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ICT-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taitoja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638564"/>
                  </a:ext>
                </a:extLst>
              </a:tr>
              <a:tr h="7655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Monitahoiset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kognitiiviset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sosioemotionaaliset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ja</a:t>
                      </a:r>
                      <a:r>
                        <a:rPr lang="en-GB" sz="1200" b="0" kern="1200" noProof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kansalaisuustaidot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missä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määrin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tulos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osoittaa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hyviä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pehmeitä</a:t>
                      </a:r>
                      <a:r>
                        <a:rPr lang="en-GB" sz="1200" noProof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 </a:t>
                      </a:r>
                      <a:r>
                        <a:rPr lang="en-GB" sz="1200" noProof="0" dirty="0" err="1">
                          <a:solidFill>
                            <a:schemeClr val="bg1">
                              <a:lumMod val="50000"/>
                            </a:schemeClr>
                          </a:solidFill>
                          <a:latin typeface="Montserrat Light" panose="00000400000000000000" pitchFamily="50" charset="0"/>
                        </a:rPr>
                        <a:t>taitoja</a:t>
                      </a:r>
                      <a:endParaRPr lang="en-GB" sz="1200" b="0" kern="1200" noProof="0" dirty="0">
                        <a:solidFill>
                          <a:schemeClr val="bg1">
                            <a:lumMod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noProof="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901277"/>
                  </a:ext>
                </a:extLst>
              </a:tr>
              <a:tr h="1203128">
                <a:tc gridSpan="4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b="0" kern="1200" noProof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Kommentit</a:t>
                      </a: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b="0" kern="1200" noProof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4126770"/>
                  </a:ext>
                </a:extLst>
              </a:tr>
            </a:tbl>
          </a:graphicData>
        </a:graphic>
      </p:graphicFrame>
      <p:graphicFrame>
        <p:nvGraphicFramePr>
          <p:cNvPr id="5" name="Tabela 3">
            <a:extLst>
              <a:ext uri="{FF2B5EF4-FFF2-40B4-BE49-F238E27FC236}">
                <a16:creationId xmlns:a16="http://schemas.microsoft.com/office/drawing/2014/main" id="{C89DB447-B22E-9170-AAF6-65E24DC62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867576"/>
              </p:ext>
            </p:extLst>
          </p:nvPr>
        </p:nvGraphicFramePr>
        <p:xfrm>
          <a:off x="0" y="1376363"/>
          <a:ext cx="12191999" cy="8229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890445">
                  <a:extLst>
                    <a:ext uri="{9D8B030D-6E8A-4147-A177-3AD203B41FA5}">
                      <a16:colId xmlns:a16="http://schemas.microsoft.com/office/drawing/2014/main" val="2359052079"/>
                    </a:ext>
                  </a:extLst>
                </a:gridCol>
                <a:gridCol w="10301554">
                  <a:extLst>
                    <a:ext uri="{9D8B030D-6E8A-4147-A177-3AD203B41FA5}">
                      <a16:colId xmlns:a16="http://schemas.microsoft.com/office/drawing/2014/main" val="3208354635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r>
                        <a:rPr lang="pt-PT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Opiskelijan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nimi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Montserrat Light" panose="00000400000000000000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600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Tehtävän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tunniste</a:t>
                      </a:r>
                      <a:endParaRPr lang="pt-PT" sz="1200" b="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Montserrat Light" panose="00000400000000000000" pitchFamily="50" charset="0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t-PT" sz="1200" dirty="0">
                        <a:latin typeface="Montserrat Light" panose="00000400000000000000" pitchFamily="50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59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Toimitettu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ajoissa</a:t>
                      </a:r>
                      <a:r>
                        <a:rPr lang="en-US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b="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Kyllä</a:t>
                      </a:r>
                      <a:r>
                        <a:rPr lang="pt-PT" sz="1200" b="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Montserrat Light" panose="00000400000000000000" pitchFamily="50" charset="0"/>
                          <a:ea typeface="+mn-ea"/>
                          <a:cs typeface="+mn-cs"/>
                        </a:rPr>
                        <a:t> / Ei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04377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3353720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1;p6"/>
          <p:cNvSpPr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A0AAAAAkAAAAEgAAACQAAAASAAAAAAAAAABAAAAAAAAAAEAAABQAAAAAAAAAAAA4D8AAAAAAADgPwAAAAAAAOA/AAAAAAAA4D8AAAAAAADgPwAAAAAAAOA/AAAAAAAA4D8AAAAAAADgPwAAAAAAAOA/AAAAAAAA4D8CAAAAjAAAAAEAAAAAAAAAclOCAP///wgAAAAAAAAAAAAAAAAAAAAAAAAAAAAAAAAAAAAAeAAAAAEAAABAAAAAAAAAAAAAAABaAAAAAAAAAAAAAAAAAAAAAAAAAAAAAAAAAAAAAAAAAAAAAAAAAAAAAAAAAAAAAAAAAAAAAAAAAAAAAAAAAAAAAAAAAAAAAAAAAAAAFAAAADwAAAABAAAAAAAAAHJTggAUAAAAAQAAACMAAAAjAAAAIwAAAB4AAAAAAAAASwAAAEsAAAAAAAAASwAAAEs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clOCAAAAAAEAAAAAAAAAAAAAAAAAAAAAAAAAAAAAAAAAAAAAAAAAAHJTggB/f38AAAAAA8zMzADAwP8Af39/AAAAAAAAAAAAAAAAAAAAAAAAAAAAIQAAABgAAAAUAAAAAAAAAAAAAAAASwAAZR8AABAAAAAmAAAACAAAAP//////////MAAAABQAAAAAAAAAAAD//wAAAQAAAP//AAABAA=="/>
              </a:ext>
            </a:extLst>
          </p:cNvSpPr>
          <p:nvPr/>
        </p:nvSpPr>
        <p:spPr>
          <a:xfrm>
            <a:off x="0" y="0"/>
            <a:ext cx="12192000" cy="5103495"/>
          </a:xfrm>
          <a:prstGeom prst="rect">
            <a:avLst/>
          </a:prstGeom>
          <a:solidFill>
            <a:srgbClr val="725382"/>
          </a:solidFill>
          <a:ln w="12700" cap="flat" cmpd="sng" algn="ctr">
            <a:solidFill>
              <a:srgbClr val="725382"/>
            </a:solidFill>
            <a:prstDash val="solid"/>
            <a:headEnd type="none"/>
            <a:tailEnd type="none"/>
          </a:ln>
          <a:effectLst/>
        </p:spPr>
        <p:txBody>
          <a:bodyPr vert="horz" wrap="square" lIns="91440" tIns="45720" rIns="91440" bIns="45720" numCol="1" spcCol="215900" anchor="ctr"/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sz="1800" cap="none">
              <a:solidFill>
                <a:srgbClr val="FFFFFF"/>
              </a:solidFill>
              <a:latin typeface="Calibri" pitchFamily="2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7" name="Google Shape;136;p6"/>
          <p:cNvSpPr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E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RUAANsGAACTNQAArA0AABAgAAAmAAAACAAAAP//////////MAAAABQAAAAAAAAAAAD//wAAAQAAAP//AAABAA=="/>
              </a:ext>
            </a:extLst>
          </p:cNvSpPr>
          <p:nvPr/>
        </p:nvSpPr>
        <p:spPr>
          <a:xfrm>
            <a:off x="3482975" y="1114425"/>
            <a:ext cx="5226050" cy="11080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6600" cap="none">
                <a:solidFill>
                  <a:srgbClr val="FFFFFF"/>
                </a:solidFill>
                <a:latin typeface="Montserrat SemiBold" pitchFamily="2" charset="0"/>
                <a:ea typeface="Montserrat SemiBold" pitchFamily="2" charset="0"/>
                <a:cs typeface="Montserrat SemiBold" pitchFamily="2" charset="0"/>
              </a:rPr>
              <a:t>Kiitos</a:t>
            </a:r>
          </a:p>
        </p:txBody>
      </p:sp>
      <p:sp>
        <p:nvSpPr>
          <p:cNvPr id="8" name="Google Shape;137;p6"/>
          <p:cNvSpPr>
            <a:extLst>
              <a:ext uri="smNativeData">
                <pr:smNativeData xmlns="smNativeData" xmlns:pr="smNativeData" xmlns:p15="http://schemas.microsoft.com/office/powerpoint/2012/main" xmlns:p14="http://schemas.microsoft.com/office/powerpoint/2010/main" xmlns:mc="http://schemas.openxmlformats.org/markup-compatibility/2006" val="SMDATA_16_De3MZBMAAAAlAAAAZAAAAE0AAAAAkAAAAEgAAACQAAAASAAAAAAAAAAAAAAAAAAAAAEAAABQAAAAAAAAAAAA4D8AAAAAAADgPwAAAAAAAOA/AAAAAAAA4D8AAAAAAADgPwAAAAAAAOA/AAAAAAAA4D8AAAAAAADgPwAAAAAAAOA/AAAAAAAA4D8CAAAAjAAAAAAAAAAAAAAARHLE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BEVGoKAAAAACgAAAAoAAAAZAAAAGQAAAAAAAAAzMzMAAAAAABQAAAAUAAAAGQAAABkAAAAAAAAABcAAAAUAAAAAAAAAAAAAAD/fwAA/38AAAAAAAAJAAAABAAAAAAAAAAeAAAAaAAAAAAAAAAAAAAAAAAAAAAAAAAAAAAAECcAABAnAAAAAAAAAAAAAAAAAAAAAAAAAAAAAAAAAAAAAAAAAAAAABQAAAAAAAAAwMD/AAAAAABkAAAAMgAAAAAAAABkAAAAAAAAAH9/fwAKAAAAIgAAABgAAAAAAAAAAAAAAAAAAAAAAAAAAAAAAAAAAAAkAAAAJAAAAAAAAAAHAAAAAAAAAAAAAAAAAAAAAAAAAAAAAAAAAAAAf39/ACUAAABYAAAAAAAAAAAAAAAAAAAAAAAAAAAAAAAAAAAAAAAAAAAAAAAAAAAAAAAAAAAAAAA/AAAAAAAAAKCGAQAAAAAAAAAAAAAAAAAMAAAAAQAAAAAAAAAAAAAAAAAAAB8AAABUAAAAAAAABQAAAAEAAAAAAAAAAAAAAAAAAAAAAAAAAAAAAAAAAAAAAAAAAAAAAAJ/f38AAAAAA8zMzADAwP8Af39/AAAAAAAAAAAAAAAAAAAAAAAAAAAAIQAAABgAAAAUAAAABhIAAGwVAAD6OAAAgRcAABAgAAAmAAAACAAAAP//////////MAAAABQAAAAAAAAAAAD//wAAAQAAAP//AAABAA=="/>
              </a:ext>
            </a:extLst>
          </p:cNvSpPr>
          <p:nvPr/>
        </p:nvSpPr>
        <p:spPr>
          <a:xfrm>
            <a:off x="2929890" y="3482340"/>
            <a:ext cx="6332220" cy="3384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spcCol="215900" anchor="t"/>
          <a:lstStyle/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00" cap="none">
                <a:solidFill>
                  <a:srgbClr val="FFFFFF"/>
                </a:solidFill>
              </a:rPr>
              <a:t>Ota yhteyttä</a:t>
            </a:r>
          </a:p>
        </p:txBody>
      </p:sp>
      <p:pic>
        <p:nvPicPr>
          <p:cNvPr id="18" name="Imagem 17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0D226495-4BAB-5059-60A3-DCB261ED7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91268"/>
            <a:ext cx="12192000" cy="17617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800">
        <p:push/>
        <p:extLst>
          <p:ext uri="smNativeData">
            <pr:smNativeData xmlns="smNativeData" xmlns:pr="smNativeData" xmlns:p15="http://schemas.microsoft.com/office/powerpoint/2012/main" val="De3MZAAAAAAIBwAAAAAAABQAAAAAAAAAAAAAAAAAAAAAAAAAAQAAAAAAAAAAAAAAAAAAAAAAAAAAAAAA"/>
          </p:ext>
        </p:extLst>
      </p:transition>
    </mc:Choice>
    <mc:Fallback xmlns="">
      <p:transition spd="slow">
        <p:push/>
        <p:extLst>
          <p:ext uri="smNativeData">
            <pr:smNativeData xmlns="smNativeData" xmlns:pr="smNativeData" xmlns:p15="http://schemas.microsoft.com/office/powerpoint/2012/main" xmlns:p14="http://schemas.microsoft.com/office/powerpoint/2010/main" val="De3MZAAAAAAIBwAAAAAAABQAAAAAAAAAAAAAAAAAAAAAAAAAAQAAAAAAAAAAAAAAAAAAAAAAAAAAAAAA"/>
          </p:ext>
        </p:extLst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185</Words>
  <Application>Microsoft Office PowerPoint</Application>
  <PresentationFormat>Ecrã Panorâmico</PresentationFormat>
  <Paragraphs>47</Paragraphs>
  <Slides>4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10" baseType="lpstr">
      <vt:lpstr>Arial</vt:lpstr>
      <vt:lpstr>Calibri</vt:lpstr>
      <vt:lpstr>Montserrat</vt:lpstr>
      <vt:lpstr>Montserrat Light</vt:lpstr>
      <vt:lpstr>Montserrat SemiBold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Domingos</dc:creator>
  <cp:lastModifiedBy>Filipa Abreu</cp:lastModifiedBy>
  <cp:revision>16</cp:revision>
  <dcterms:created xsi:type="dcterms:W3CDTF">2022-01-27T17:34:12Z</dcterms:created>
  <dcterms:modified xsi:type="dcterms:W3CDTF">2023-10-10T09:13:52Z</dcterms:modified>
</cp:coreProperties>
</file>